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8" r:id="rId9"/>
    <p:sldId id="261" r:id="rId10"/>
    <p:sldId id="262" r:id="rId11"/>
    <p:sldId id="263" r:id="rId12"/>
    <p:sldId id="269" r:id="rId13"/>
    <p:sldId id="272" r:id="rId14"/>
    <p:sldId id="270" r:id="rId15"/>
    <p:sldId id="274" r:id="rId16"/>
    <p:sldId id="275" r:id="rId17"/>
    <p:sldId id="271" r:id="rId18"/>
    <p:sldId id="276" r:id="rId19"/>
    <p:sldId id="277" r:id="rId20"/>
    <p:sldId id="278" r:id="rId21"/>
    <p:sldId id="279" r:id="rId22"/>
    <p:sldId id="264" r:id="rId23"/>
    <p:sldId id="265" r:id="rId24"/>
    <p:sldId id="280" r:id="rId25"/>
    <p:sldId id="281" r:id="rId26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52741A-43A9-4B70-B499-515B10D2853D}" type="doc">
      <dgm:prSet loTypeId="urn:microsoft.com/office/officeart/2005/8/layout/pyramid3" loCatId="pyramid" qsTypeId="urn:microsoft.com/office/officeart/2005/8/quickstyle/simple1" qsCatId="simple" csTypeId="urn:microsoft.com/office/officeart/2005/8/colors/accent1_5" csCatId="accent1" phldr="1"/>
      <dgm:spPr/>
    </dgm:pt>
    <dgm:pt modelId="{15478898-370D-4B44-ACED-1B661EA5A3C2}">
      <dgm:prSet phldrT="[Text]" custT="1"/>
      <dgm:spPr/>
      <dgm:t>
        <a:bodyPr/>
        <a:lstStyle/>
        <a:p>
          <a:r>
            <a:rPr lang="en-US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Tuberkulosis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(TB) </a:t>
          </a:r>
          <a:r>
            <a:rPr lang="en-US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merupakan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penyakit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menular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masalah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kesehatan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di </a:t>
          </a:r>
          <a:r>
            <a:rPr lang="en-US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dunia</a:t>
          </a:r>
          <a:endParaRPr lang="en-US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9A1CA8-B98E-412A-9064-8181754612CB}" type="parTrans" cxnId="{1DF6BBF7-007D-4D43-AE1D-2C4E48199B20}">
      <dgm:prSet/>
      <dgm:spPr/>
      <dgm:t>
        <a:bodyPr/>
        <a:lstStyle/>
        <a:p>
          <a:endParaRPr lang="en-US"/>
        </a:p>
      </dgm:t>
    </dgm:pt>
    <dgm:pt modelId="{87A50114-5970-4C82-9B58-8C3C96912D8F}" type="sibTrans" cxnId="{1DF6BBF7-007D-4D43-AE1D-2C4E48199B20}">
      <dgm:prSet/>
      <dgm:spPr/>
      <dgm:t>
        <a:bodyPr/>
        <a:lstStyle/>
        <a:p>
          <a:endParaRPr lang="en-US"/>
        </a:p>
      </dgm:t>
    </dgm:pt>
    <dgm:pt modelId="{5E0F46B3-3D49-4B0B-B733-532FCF91A3C5}">
      <dgm:prSet phldrT="[Text]" custT="1"/>
      <dgm:spPr/>
      <dgm:t>
        <a:bodyPr/>
        <a:lstStyle/>
        <a:p>
          <a:r>
            <a:rPr lang="id-ID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2015 </a:t>
          </a:r>
          <a:r>
            <a:rPr lang="id-ID" sz="2000" b="1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 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Indonesia </a:t>
          </a:r>
          <a:r>
            <a:rPr lang="en-US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peringkat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kedua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negara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dengan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kejadian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TB </a:t>
          </a:r>
          <a:r>
            <a:rPr lang="en-US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tertinggi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di </a:t>
          </a:r>
          <a:r>
            <a:rPr lang="en-US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dunia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d-ID" sz="2000" b="1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 </a:t>
          </a:r>
          <a:r>
            <a:rPr lang="en-US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setelah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India</a:t>
          </a:r>
          <a:endParaRPr lang="en-US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2820E9-CB28-4F99-A769-0EDEB85CADF4}" type="parTrans" cxnId="{81D4520F-0ACD-4CA8-B964-03E82D1D48B4}">
      <dgm:prSet/>
      <dgm:spPr/>
      <dgm:t>
        <a:bodyPr/>
        <a:lstStyle/>
        <a:p>
          <a:endParaRPr lang="en-US"/>
        </a:p>
      </dgm:t>
    </dgm:pt>
    <dgm:pt modelId="{C76E5E96-45A0-4BAA-8A71-5F0463F09028}" type="sibTrans" cxnId="{81D4520F-0ACD-4CA8-B964-03E82D1D48B4}">
      <dgm:prSet/>
      <dgm:spPr/>
      <dgm:t>
        <a:bodyPr/>
        <a:lstStyle/>
        <a:p>
          <a:endParaRPr lang="en-US"/>
        </a:p>
      </dgm:t>
    </dgm:pt>
    <dgm:pt modelId="{63605FDC-1054-4597-9B24-E932471643E7}">
      <dgm:prSet phldrT="[Text]" custT="1"/>
      <dgm:spPr/>
      <dgm:t>
        <a:bodyPr/>
        <a:lstStyle/>
        <a:p>
          <a:r>
            <a:rPr lang="en-US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Hemoptisis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d-ID" sz="2000" b="1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 </a:t>
          </a:r>
          <a:r>
            <a:rPr lang="en-US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gejala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dan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tanda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dari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kelainan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respirasi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d-ID" sz="2000" b="1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 TB</a:t>
          </a:r>
          <a:endParaRPr lang="en-US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BA2631-698E-4A88-9814-58D5189B4F7B}" type="parTrans" cxnId="{96F13A58-24BB-4C80-8195-F2DD5B075FDF}">
      <dgm:prSet/>
      <dgm:spPr/>
      <dgm:t>
        <a:bodyPr/>
        <a:lstStyle/>
        <a:p>
          <a:endParaRPr lang="en-US"/>
        </a:p>
      </dgm:t>
    </dgm:pt>
    <dgm:pt modelId="{F70604D8-6DEE-4880-8F9D-9D9ECC56A715}" type="sibTrans" cxnId="{96F13A58-24BB-4C80-8195-F2DD5B075FDF}">
      <dgm:prSet/>
      <dgm:spPr/>
      <dgm:t>
        <a:bodyPr/>
        <a:lstStyle/>
        <a:p>
          <a:endParaRPr lang="en-US"/>
        </a:p>
      </dgm:t>
    </dgm:pt>
    <dgm:pt modelId="{05C5B199-A96A-45EC-BB53-4B68619AD1EC}">
      <dgm:prSet phldrT="[Text]" custT="1"/>
      <dgm:spPr/>
      <dgm:t>
        <a:bodyPr/>
        <a:lstStyle/>
        <a:p>
          <a:r>
            <a:rPr lang="en-US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Hemoptisis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d-ID" sz="2000" b="1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 </a:t>
          </a:r>
          <a:r>
            <a:rPr lang="en-US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masif</a:t>
          </a:r>
          <a:r>
            <a:rPr lang="id-ID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d-ID" sz="2000" b="1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 </a:t>
          </a:r>
          <a:r>
            <a:rPr lang="en-US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kondisi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gawat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respirasi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akut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d-ID" sz="2000" b="1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 </a:t>
          </a:r>
          <a:r>
            <a:rPr lang="en-US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mengancam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jiwa</a:t>
          </a:r>
          <a:endParaRPr lang="en-US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0D7700-E047-4498-A05E-3BB01DD74C80}" type="parTrans" cxnId="{4F52970A-1432-4ED4-8435-10F6F270B5AC}">
      <dgm:prSet/>
      <dgm:spPr/>
      <dgm:t>
        <a:bodyPr/>
        <a:lstStyle/>
        <a:p>
          <a:endParaRPr lang="en-US"/>
        </a:p>
      </dgm:t>
    </dgm:pt>
    <dgm:pt modelId="{0A8942CD-1423-4EFA-BFE7-10C537D0BD29}" type="sibTrans" cxnId="{4F52970A-1432-4ED4-8435-10F6F270B5AC}">
      <dgm:prSet/>
      <dgm:spPr/>
      <dgm:t>
        <a:bodyPr/>
        <a:lstStyle/>
        <a:p>
          <a:endParaRPr lang="en-US"/>
        </a:p>
      </dgm:t>
    </dgm:pt>
    <dgm:pt modelId="{E783EEE9-972D-4DDF-B361-C8350CEF516A}" type="pres">
      <dgm:prSet presAssocID="{0F52741A-43A9-4B70-B499-515B10D2853D}" presName="Name0" presStyleCnt="0">
        <dgm:presLayoutVars>
          <dgm:dir/>
          <dgm:animLvl val="lvl"/>
          <dgm:resizeHandles val="exact"/>
        </dgm:presLayoutVars>
      </dgm:prSet>
      <dgm:spPr/>
    </dgm:pt>
    <dgm:pt modelId="{3B77F3CD-A336-4F49-A8BD-D6D75E9E7968}" type="pres">
      <dgm:prSet presAssocID="{15478898-370D-4B44-ACED-1B661EA5A3C2}" presName="Name8" presStyleCnt="0"/>
      <dgm:spPr/>
    </dgm:pt>
    <dgm:pt modelId="{0C74CFA4-3A9E-448E-8B1A-AC89285B9548}" type="pres">
      <dgm:prSet presAssocID="{15478898-370D-4B44-ACED-1B661EA5A3C2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09AA46-0B84-4360-BAEE-BA07098F3E29}" type="pres">
      <dgm:prSet presAssocID="{15478898-370D-4B44-ACED-1B661EA5A3C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FD14EB-26C6-40D6-93E5-DE750C6CBC1D}" type="pres">
      <dgm:prSet presAssocID="{5E0F46B3-3D49-4B0B-B733-532FCF91A3C5}" presName="Name8" presStyleCnt="0"/>
      <dgm:spPr/>
    </dgm:pt>
    <dgm:pt modelId="{A20E52B1-D01D-47D2-9044-E15A30A0317E}" type="pres">
      <dgm:prSet presAssocID="{5E0F46B3-3D49-4B0B-B733-532FCF91A3C5}" presName="level" presStyleLbl="node1" presStyleIdx="1" presStyleCnt="4" custScaleX="12258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556124-B804-4D33-9D8C-EDB3D31E725D}" type="pres">
      <dgm:prSet presAssocID="{5E0F46B3-3D49-4B0B-B733-532FCF91A3C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66BF09-2A83-41C4-8C12-54F69B31FA6F}" type="pres">
      <dgm:prSet presAssocID="{63605FDC-1054-4597-9B24-E932471643E7}" presName="Name8" presStyleCnt="0"/>
      <dgm:spPr/>
    </dgm:pt>
    <dgm:pt modelId="{85636DBC-23FC-44B7-BBC2-EBDB027F06E2}" type="pres">
      <dgm:prSet presAssocID="{63605FDC-1054-4597-9B24-E932471643E7}" presName="level" presStyleLbl="node1" presStyleIdx="2" presStyleCnt="4" custScaleX="15806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AFEF54-E654-41D3-BD7C-5B77791D78F5}" type="pres">
      <dgm:prSet presAssocID="{63605FDC-1054-4597-9B24-E932471643E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F2A21C-773B-4022-84A0-E1B4319B49B3}" type="pres">
      <dgm:prSet presAssocID="{05C5B199-A96A-45EC-BB53-4B68619AD1EC}" presName="Name8" presStyleCnt="0"/>
      <dgm:spPr/>
    </dgm:pt>
    <dgm:pt modelId="{6DDCF89A-04A9-4E9F-931F-24892E587CDC}" type="pres">
      <dgm:prSet presAssocID="{05C5B199-A96A-45EC-BB53-4B68619AD1EC}" presName="level" presStyleLbl="node1" presStyleIdx="3" presStyleCnt="4" custScaleX="26451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B90058-AC4E-4DBF-A3A6-423CA7F66D9B}" type="pres">
      <dgm:prSet presAssocID="{05C5B199-A96A-45EC-BB53-4B68619AD1E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D4520F-0ACD-4CA8-B964-03E82D1D48B4}" srcId="{0F52741A-43A9-4B70-B499-515B10D2853D}" destId="{5E0F46B3-3D49-4B0B-B733-532FCF91A3C5}" srcOrd="1" destOrd="0" parTransId="{4B2820E9-CB28-4F99-A769-0EDEB85CADF4}" sibTransId="{C76E5E96-45A0-4BAA-8A71-5F0463F09028}"/>
    <dgm:cxn modelId="{FB52BAF9-1EC6-4565-9F46-6891BAE1A079}" type="presOf" srcId="{15478898-370D-4B44-ACED-1B661EA5A3C2}" destId="{0C74CFA4-3A9E-448E-8B1A-AC89285B9548}" srcOrd="0" destOrd="0" presId="urn:microsoft.com/office/officeart/2005/8/layout/pyramid3"/>
    <dgm:cxn modelId="{58B3A535-5323-4C79-9B17-19675D9E5F74}" type="presOf" srcId="{0F52741A-43A9-4B70-B499-515B10D2853D}" destId="{E783EEE9-972D-4DDF-B361-C8350CEF516A}" srcOrd="0" destOrd="0" presId="urn:microsoft.com/office/officeart/2005/8/layout/pyramid3"/>
    <dgm:cxn modelId="{4F52970A-1432-4ED4-8435-10F6F270B5AC}" srcId="{0F52741A-43A9-4B70-B499-515B10D2853D}" destId="{05C5B199-A96A-45EC-BB53-4B68619AD1EC}" srcOrd="3" destOrd="0" parTransId="{D30D7700-E047-4498-A05E-3BB01DD74C80}" sibTransId="{0A8942CD-1423-4EFA-BFE7-10C537D0BD29}"/>
    <dgm:cxn modelId="{3D2C3756-FD29-450F-BB9C-BE21593E8E8A}" type="presOf" srcId="{5E0F46B3-3D49-4B0B-B733-532FCF91A3C5}" destId="{6D556124-B804-4D33-9D8C-EDB3D31E725D}" srcOrd="1" destOrd="0" presId="urn:microsoft.com/office/officeart/2005/8/layout/pyramid3"/>
    <dgm:cxn modelId="{572F08FD-6067-438F-9187-266C408E36BC}" type="presOf" srcId="{63605FDC-1054-4597-9B24-E932471643E7}" destId="{85636DBC-23FC-44B7-BBC2-EBDB027F06E2}" srcOrd="0" destOrd="0" presId="urn:microsoft.com/office/officeart/2005/8/layout/pyramid3"/>
    <dgm:cxn modelId="{D60230DF-CC88-4AD1-901E-0FB0106A57B7}" type="presOf" srcId="{05C5B199-A96A-45EC-BB53-4B68619AD1EC}" destId="{3AB90058-AC4E-4DBF-A3A6-423CA7F66D9B}" srcOrd="1" destOrd="0" presId="urn:microsoft.com/office/officeart/2005/8/layout/pyramid3"/>
    <dgm:cxn modelId="{2D86ADE2-AE3B-43CF-A765-B892D1F90D71}" type="presOf" srcId="{05C5B199-A96A-45EC-BB53-4B68619AD1EC}" destId="{6DDCF89A-04A9-4E9F-931F-24892E587CDC}" srcOrd="0" destOrd="0" presId="urn:microsoft.com/office/officeart/2005/8/layout/pyramid3"/>
    <dgm:cxn modelId="{06139C5A-EFC9-48C8-AAC5-0B6266ECB1EE}" type="presOf" srcId="{63605FDC-1054-4597-9B24-E932471643E7}" destId="{DCAFEF54-E654-41D3-BD7C-5B77791D78F5}" srcOrd="1" destOrd="0" presId="urn:microsoft.com/office/officeart/2005/8/layout/pyramid3"/>
    <dgm:cxn modelId="{A5733FE2-E662-4465-9DA8-7F5F7348134E}" type="presOf" srcId="{5E0F46B3-3D49-4B0B-B733-532FCF91A3C5}" destId="{A20E52B1-D01D-47D2-9044-E15A30A0317E}" srcOrd="0" destOrd="0" presId="urn:microsoft.com/office/officeart/2005/8/layout/pyramid3"/>
    <dgm:cxn modelId="{F1E915DF-C2C9-4279-B317-0CADC40A00F4}" type="presOf" srcId="{15478898-370D-4B44-ACED-1B661EA5A3C2}" destId="{2209AA46-0B84-4360-BAEE-BA07098F3E29}" srcOrd="1" destOrd="0" presId="urn:microsoft.com/office/officeart/2005/8/layout/pyramid3"/>
    <dgm:cxn modelId="{96F13A58-24BB-4C80-8195-F2DD5B075FDF}" srcId="{0F52741A-43A9-4B70-B499-515B10D2853D}" destId="{63605FDC-1054-4597-9B24-E932471643E7}" srcOrd="2" destOrd="0" parTransId="{E0BA2631-698E-4A88-9814-58D5189B4F7B}" sibTransId="{F70604D8-6DEE-4880-8F9D-9D9ECC56A715}"/>
    <dgm:cxn modelId="{1DF6BBF7-007D-4D43-AE1D-2C4E48199B20}" srcId="{0F52741A-43A9-4B70-B499-515B10D2853D}" destId="{15478898-370D-4B44-ACED-1B661EA5A3C2}" srcOrd="0" destOrd="0" parTransId="{0D9A1CA8-B98E-412A-9064-8181754612CB}" sibTransId="{87A50114-5970-4C82-9B58-8C3C96912D8F}"/>
    <dgm:cxn modelId="{49F2A5EA-38ED-4E5A-A8DE-76EE542516ED}" type="presParOf" srcId="{E783EEE9-972D-4DDF-B361-C8350CEF516A}" destId="{3B77F3CD-A336-4F49-A8BD-D6D75E9E7968}" srcOrd="0" destOrd="0" presId="urn:microsoft.com/office/officeart/2005/8/layout/pyramid3"/>
    <dgm:cxn modelId="{3AAC8D1B-2804-49C0-945E-DFFDB638476D}" type="presParOf" srcId="{3B77F3CD-A336-4F49-A8BD-D6D75E9E7968}" destId="{0C74CFA4-3A9E-448E-8B1A-AC89285B9548}" srcOrd="0" destOrd="0" presId="urn:microsoft.com/office/officeart/2005/8/layout/pyramid3"/>
    <dgm:cxn modelId="{3B2D2777-4E1A-41D3-B66B-DD23CECF85A7}" type="presParOf" srcId="{3B77F3CD-A336-4F49-A8BD-D6D75E9E7968}" destId="{2209AA46-0B84-4360-BAEE-BA07098F3E29}" srcOrd="1" destOrd="0" presId="urn:microsoft.com/office/officeart/2005/8/layout/pyramid3"/>
    <dgm:cxn modelId="{DFB1CC2D-DF5B-4876-8F16-9E26AC52DEBF}" type="presParOf" srcId="{E783EEE9-972D-4DDF-B361-C8350CEF516A}" destId="{F5FD14EB-26C6-40D6-93E5-DE750C6CBC1D}" srcOrd="1" destOrd="0" presId="urn:microsoft.com/office/officeart/2005/8/layout/pyramid3"/>
    <dgm:cxn modelId="{0EF24705-68D8-4510-B399-22A2F7229727}" type="presParOf" srcId="{F5FD14EB-26C6-40D6-93E5-DE750C6CBC1D}" destId="{A20E52B1-D01D-47D2-9044-E15A30A0317E}" srcOrd="0" destOrd="0" presId="urn:microsoft.com/office/officeart/2005/8/layout/pyramid3"/>
    <dgm:cxn modelId="{B1AE39D0-1D71-469E-A566-C21ACB9870AE}" type="presParOf" srcId="{F5FD14EB-26C6-40D6-93E5-DE750C6CBC1D}" destId="{6D556124-B804-4D33-9D8C-EDB3D31E725D}" srcOrd="1" destOrd="0" presId="urn:microsoft.com/office/officeart/2005/8/layout/pyramid3"/>
    <dgm:cxn modelId="{E05B5A5D-55AB-4E00-A70F-B0A4245EFC87}" type="presParOf" srcId="{E783EEE9-972D-4DDF-B361-C8350CEF516A}" destId="{8866BF09-2A83-41C4-8C12-54F69B31FA6F}" srcOrd="2" destOrd="0" presId="urn:microsoft.com/office/officeart/2005/8/layout/pyramid3"/>
    <dgm:cxn modelId="{A8584D88-6FDA-4491-856F-67F5712FF02C}" type="presParOf" srcId="{8866BF09-2A83-41C4-8C12-54F69B31FA6F}" destId="{85636DBC-23FC-44B7-BBC2-EBDB027F06E2}" srcOrd="0" destOrd="0" presId="urn:microsoft.com/office/officeart/2005/8/layout/pyramid3"/>
    <dgm:cxn modelId="{5743BC5F-9404-4242-9073-E1827AACB0C0}" type="presParOf" srcId="{8866BF09-2A83-41C4-8C12-54F69B31FA6F}" destId="{DCAFEF54-E654-41D3-BD7C-5B77791D78F5}" srcOrd="1" destOrd="0" presId="urn:microsoft.com/office/officeart/2005/8/layout/pyramid3"/>
    <dgm:cxn modelId="{E0DD7B8B-6674-4135-ADCA-7436C89162C9}" type="presParOf" srcId="{E783EEE9-972D-4DDF-B361-C8350CEF516A}" destId="{80F2A21C-773B-4022-84A0-E1B4319B49B3}" srcOrd="3" destOrd="0" presId="urn:microsoft.com/office/officeart/2005/8/layout/pyramid3"/>
    <dgm:cxn modelId="{E57F4E45-BD59-4A65-84D1-9E4B6A1C271E}" type="presParOf" srcId="{80F2A21C-773B-4022-84A0-E1B4319B49B3}" destId="{6DDCF89A-04A9-4E9F-931F-24892E587CDC}" srcOrd="0" destOrd="0" presId="urn:microsoft.com/office/officeart/2005/8/layout/pyramid3"/>
    <dgm:cxn modelId="{D5FE983E-139B-47C7-85D4-B5117F94F68C}" type="presParOf" srcId="{80F2A21C-773B-4022-84A0-E1B4319B49B3}" destId="{3AB90058-AC4E-4DBF-A3A6-423CA7F66D9B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F60400-A330-4C73-9E51-D52F96112B69}" type="doc">
      <dgm:prSet loTypeId="urn:microsoft.com/office/officeart/2005/8/layout/vProcess5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4797A07E-7824-4EB7-B117-91A7D8BA36DD}">
      <dgm:prSet phldrT="[Text]" custT="1"/>
      <dgm:spPr/>
      <dgm:t>
        <a:bodyPr/>
        <a:lstStyle/>
        <a:p>
          <a:pPr algn="ctr"/>
          <a:r>
            <a:rPr lang="en-US" sz="2000" b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Infeksi </a:t>
          </a:r>
          <a:r>
            <a:rPr lang="id-ID" sz="2000" b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 hirup </a:t>
          </a:r>
          <a:r>
            <a:rPr lang="en-US" sz="2000" b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droplet nuklei mengandung basil tuberkel</a:t>
          </a:r>
          <a:endParaRPr lang="en-US" sz="20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38715D-3DBE-4CB6-A2AA-314C98FF5AD2}" type="parTrans" cxnId="{0A6AC032-8F51-4889-B40F-835F28364655}">
      <dgm:prSet/>
      <dgm:spPr/>
      <dgm:t>
        <a:bodyPr/>
        <a:lstStyle/>
        <a:p>
          <a:endParaRPr lang="en-US"/>
        </a:p>
      </dgm:t>
    </dgm:pt>
    <dgm:pt modelId="{3B558652-0158-4508-ACC2-BD861A317CF2}" type="sibTrans" cxnId="{0A6AC032-8F51-4889-B40F-835F28364655}">
      <dgm:prSet/>
      <dgm:spPr/>
      <dgm:t>
        <a:bodyPr/>
        <a:lstStyle/>
        <a:p>
          <a:endParaRPr lang="en-US"/>
        </a:p>
      </dgm:t>
    </dgm:pt>
    <dgm:pt modelId="{73CDC8B8-DA63-496F-AF23-A352855A7E15}">
      <dgm:prSet phldrT="[Text]" custT="1"/>
      <dgm:spPr/>
      <dgm:t>
        <a:bodyPr/>
        <a:lstStyle/>
        <a:p>
          <a:r>
            <a:rPr lang="en-US" sz="24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Efikasi</a:t>
          </a:r>
          <a:r>
            <a:rPr lang="en-US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mekanisme</a:t>
          </a:r>
          <a:r>
            <a:rPr lang="en-US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bakterisidal</a:t>
          </a:r>
          <a:r>
            <a:rPr lang="en-US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tergantung</a:t>
          </a:r>
          <a:r>
            <a:rPr lang="en-US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d-ID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</a:p>
        <a:p>
          <a:r>
            <a:rPr lang="en-US" sz="24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kapasitas</a:t>
          </a:r>
          <a:r>
            <a:rPr lang="en-US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mikrobisidal</a:t>
          </a:r>
          <a:r>
            <a:rPr lang="en-US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intrinsik</a:t>
          </a:r>
          <a:r>
            <a:rPr lang="en-US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makrofag</a:t>
          </a:r>
          <a:r>
            <a:rPr lang="en-US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alveolar,</a:t>
          </a:r>
          <a:endParaRPr lang="id-ID" sz="2400" dirty="0" smtClean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sz="24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karakteristik</a:t>
          </a:r>
          <a:r>
            <a:rPr lang="en-US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sifat</a:t>
          </a:r>
          <a:r>
            <a:rPr lang="en-US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patogen</a:t>
          </a:r>
          <a:r>
            <a:rPr lang="en-US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strain</a:t>
          </a:r>
          <a:r>
            <a:rPr lang="en-US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Mtb</a:t>
          </a:r>
          <a:r>
            <a:rPr lang="en-US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yang </a:t>
          </a:r>
          <a:r>
            <a:rPr lang="en-US" sz="24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terinhalasi</a:t>
          </a:r>
          <a:endParaRPr lang="id-ID" sz="2400" dirty="0" smtClean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sz="24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kondisi</a:t>
          </a:r>
          <a:r>
            <a:rPr lang="en-US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sekitar</a:t>
          </a:r>
          <a:r>
            <a:rPr lang="en-US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di area </a:t>
          </a:r>
          <a:r>
            <a:rPr lang="en-US" sz="24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infeksi</a:t>
          </a:r>
          <a:endParaRPr lang="en-US" sz="24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CAF9BA-378C-4AEC-98AD-ECB7CBD2C92D}" type="parTrans" cxnId="{F88F3A20-71F6-4DA2-9688-49D4961BD84B}">
      <dgm:prSet/>
      <dgm:spPr/>
      <dgm:t>
        <a:bodyPr/>
        <a:lstStyle/>
        <a:p>
          <a:endParaRPr lang="en-US"/>
        </a:p>
      </dgm:t>
    </dgm:pt>
    <dgm:pt modelId="{CC0F7E1D-37EC-4547-B1D9-02C0B04DED81}" type="sibTrans" cxnId="{F88F3A20-71F6-4DA2-9688-49D4961BD84B}">
      <dgm:prSet/>
      <dgm:spPr/>
      <dgm:t>
        <a:bodyPr/>
        <a:lstStyle/>
        <a:p>
          <a:endParaRPr lang="en-US"/>
        </a:p>
      </dgm:t>
    </dgm:pt>
    <dgm:pt modelId="{A9910A66-2131-4E76-BF17-291A1CB2A094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Droplet </a:t>
          </a:r>
          <a:r>
            <a:rPr lang="en-US" sz="20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nuklei</a:t>
          </a:r>
          <a:r>
            <a: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d-ID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 </a:t>
          </a:r>
          <a:r>
            <a:rPr lang="en-US" sz="20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pertahanan</a:t>
          </a:r>
          <a:r>
            <a: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mukosilier</a:t>
          </a:r>
          <a:r>
            <a: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percabangan</a:t>
          </a:r>
          <a:r>
            <a: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bronkus</a:t>
          </a:r>
          <a:r>
            <a: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d-ID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d-ID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alveoli </a:t>
          </a:r>
          <a:r>
            <a:rPr lang="id-ID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 </a:t>
          </a:r>
          <a:r>
            <a:rPr lang="en-US" sz="20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difagosit</a:t>
          </a:r>
          <a:r>
            <a: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makrofag</a:t>
          </a:r>
          <a:r>
            <a: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alveolar </a:t>
          </a:r>
          <a:r>
            <a:rPr lang="en-US" sz="20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dengan</a:t>
          </a:r>
          <a:r>
            <a: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mekanisme</a:t>
          </a:r>
          <a:r>
            <a: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bakterisidal</a:t>
          </a:r>
          <a:endParaRPr lang="en-US" sz="20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E98073-342C-4E02-8A74-BC1BC962DC1D}" type="parTrans" cxnId="{C03188DC-9DBE-4ECD-B7EB-115FD2C4E15C}">
      <dgm:prSet/>
      <dgm:spPr/>
      <dgm:t>
        <a:bodyPr/>
        <a:lstStyle/>
        <a:p>
          <a:endParaRPr lang="en-US"/>
        </a:p>
      </dgm:t>
    </dgm:pt>
    <dgm:pt modelId="{72202835-80C5-47E7-9AC6-E8C6D34991B9}" type="sibTrans" cxnId="{C03188DC-9DBE-4ECD-B7EB-115FD2C4E15C}">
      <dgm:prSet/>
      <dgm:spPr/>
      <dgm:t>
        <a:bodyPr/>
        <a:lstStyle/>
        <a:p>
          <a:endParaRPr lang="en-US"/>
        </a:p>
      </dgm:t>
    </dgm:pt>
    <dgm:pt modelId="{131063B1-FBA6-4C25-8E20-11AAE6CBFDA1}" type="pres">
      <dgm:prSet presAssocID="{18F60400-A330-4C73-9E51-D52F96112B6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7DF5EF-B3FB-480C-9DBE-3042A7A67AF8}" type="pres">
      <dgm:prSet presAssocID="{18F60400-A330-4C73-9E51-D52F96112B69}" presName="dummyMaxCanvas" presStyleCnt="0">
        <dgm:presLayoutVars/>
      </dgm:prSet>
      <dgm:spPr/>
    </dgm:pt>
    <dgm:pt modelId="{E092D9D9-E991-4410-A241-B7F13B0B3B60}" type="pres">
      <dgm:prSet presAssocID="{18F60400-A330-4C73-9E51-D52F96112B69}" presName="ThreeNodes_1" presStyleLbl="node1" presStyleIdx="0" presStyleCnt="3" custScaleX="117075" custScaleY="64502" custLinFactNeighborX="98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EA45C9-AE27-4811-95F3-3C2661EA613D}" type="pres">
      <dgm:prSet presAssocID="{18F60400-A330-4C73-9E51-D52F96112B69}" presName="ThreeNodes_2" presStyleLbl="node1" presStyleIdx="1" presStyleCnt="3" custScaleX="117647" custLinFactNeighborX="1471" custLinFactNeighborY="-155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1A9353-C7E1-476F-A913-CFF03AD8449E}" type="pres">
      <dgm:prSet presAssocID="{18F60400-A330-4C73-9E51-D52F96112B69}" presName="ThreeNodes_3" presStyleLbl="node1" presStyleIdx="2" presStyleCnt="3" custScaleX="117647" custScaleY="125108" custLinFactNeighborX="-8681" custLinFactNeighborY="-62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41148F-E463-4366-8746-DDA21BEF41B9}" type="pres">
      <dgm:prSet presAssocID="{18F60400-A330-4C73-9E51-D52F96112B69}" presName="ThreeConn_1-2" presStyleLbl="fgAccFollowNode1" presStyleIdx="0" presStyleCnt="2" custLinFactNeighborX="61044" custLinFactNeighborY="-138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203703-2114-4C5D-AB2D-67EC12ED25E2}" type="pres">
      <dgm:prSet presAssocID="{18F60400-A330-4C73-9E51-D52F96112B69}" presName="ThreeConn_2-3" presStyleLbl="fgAccFollowNode1" presStyleIdx="1" presStyleCnt="2" custLinFactNeighborY="-353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3A40EE-BA6A-4F5E-B49A-3942FB9E442A}" type="pres">
      <dgm:prSet presAssocID="{18F60400-A330-4C73-9E51-D52F96112B69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AF733E-3A8D-46DE-A6BD-98448C865449}" type="pres">
      <dgm:prSet presAssocID="{18F60400-A330-4C73-9E51-D52F96112B69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C46B9C-EABB-4C58-B30B-449CDE7AB85F}" type="pres">
      <dgm:prSet presAssocID="{18F60400-A330-4C73-9E51-D52F96112B69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3B01DA-29D7-4313-B1AD-2EAAB4DC809A}" type="presOf" srcId="{A9910A66-2131-4E76-BF17-291A1CB2A094}" destId="{4FAF733E-3A8D-46DE-A6BD-98448C865449}" srcOrd="1" destOrd="0" presId="urn:microsoft.com/office/officeart/2005/8/layout/vProcess5"/>
    <dgm:cxn modelId="{F88F3A20-71F6-4DA2-9688-49D4961BD84B}" srcId="{18F60400-A330-4C73-9E51-D52F96112B69}" destId="{73CDC8B8-DA63-496F-AF23-A352855A7E15}" srcOrd="2" destOrd="0" parTransId="{91CAF9BA-378C-4AEC-98AD-ECB7CBD2C92D}" sibTransId="{CC0F7E1D-37EC-4547-B1D9-02C0B04DED81}"/>
    <dgm:cxn modelId="{0A6AC032-8F51-4889-B40F-835F28364655}" srcId="{18F60400-A330-4C73-9E51-D52F96112B69}" destId="{4797A07E-7824-4EB7-B117-91A7D8BA36DD}" srcOrd="0" destOrd="0" parTransId="{1538715D-3DBE-4CB6-A2AA-314C98FF5AD2}" sibTransId="{3B558652-0158-4508-ACC2-BD861A317CF2}"/>
    <dgm:cxn modelId="{6423C2A2-F678-4075-9271-7A1D7B67DD81}" type="presOf" srcId="{72202835-80C5-47E7-9AC6-E8C6D34991B9}" destId="{F8203703-2114-4C5D-AB2D-67EC12ED25E2}" srcOrd="0" destOrd="0" presId="urn:microsoft.com/office/officeart/2005/8/layout/vProcess5"/>
    <dgm:cxn modelId="{71C51E1A-C1ED-4C54-8409-0EBFBEB8DDAC}" type="presOf" srcId="{18F60400-A330-4C73-9E51-D52F96112B69}" destId="{131063B1-FBA6-4C25-8E20-11AAE6CBFDA1}" srcOrd="0" destOrd="0" presId="urn:microsoft.com/office/officeart/2005/8/layout/vProcess5"/>
    <dgm:cxn modelId="{C03188DC-9DBE-4ECD-B7EB-115FD2C4E15C}" srcId="{18F60400-A330-4C73-9E51-D52F96112B69}" destId="{A9910A66-2131-4E76-BF17-291A1CB2A094}" srcOrd="1" destOrd="0" parTransId="{68E98073-342C-4E02-8A74-BC1BC962DC1D}" sibTransId="{72202835-80C5-47E7-9AC6-E8C6D34991B9}"/>
    <dgm:cxn modelId="{C88416C7-88DC-4156-9D7F-4E65F76DE75B}" type="presOf" srcId="{3B558652-0158-4508-ACC2-BD861A317CF2}" destId="{CC41148F-E463-4366-8746-DDA21BEF41B9}" srcOrd="0" destOrd="0" presId="urn:microsoft.com/office/officeart/2005/8/layout/vProcess5"/>
    <dgm:cxn modelId="{FB794512-D0DF-4C25-A5DF-A799A6EFBD9F}" type="presOf" srcId="{4797A07E-7824-4EB7-B117-91A7D8BA36DD}" destId="{E63A40EE-BA6A-4F5E-B49A-3942FB9E442A}" srcOrd="1" destOrd="0" presId="urn:microsoft.com/office/officeart/2005/8/layout/vProcess5"/>
    <dgm:cxn modelId="{06F17756-D39C-40A4-BFF5-BE189AB1FB97}" type="presOf" srcId="{73CDC8B8-DA63-496F-AF23-A352855A7E15}" destId="{791A9353-C7E1-476F-A913-CFF03AD8449E}" srcOrd="0" destOrd="0" presId="urn:microsoft.com/office/officeart/2005/8/layout/vProcess5"/>
    <dgm:cxn modelId="{F9E8D136-54DC-445E-A1C2-3AD8E36A0905}" type="presOf" srcId="{A9910A66-2131-4E76-BF17-291A1CB2A094}" destId="{28EA45C9-AE27-4811-95F3-3C2661EA613D}" srcOrd="0" destOrd="0" presId="urn:microsoft.com/office/officeart/2005/8/layout/vProcess5"/>
    <dgm:cxn modelId="{EC870F53-6415-48D8-8C57-7C9DB805D476}" type="presOf" srcId="{73CDC8B8-DA63-496F-AF23-A352855A7E15}" destId="{30C46B9C-EABB-4C58-B30B-449CDE7AB85F}" srcOrd="1" destOrd="0" presId="urn:microsoft.com/office/officeart/2005/8/layout/vProcess5"/>
    <dgm:cxn modelId="{3CDE4ED8-9F3C-4A16-A2FE-A1E2184BD625}" type="presOf" srcId="{4797A07E-7824-4EB7-B117-91A7D8BA36DD}" destId="{E092D9D9-E991-4410-A241-B7F13B0B3B60}" srcOrd="0" destOrd="0" presId="urn:microsoft.com/office/officeart/2005/8/layout/vProcess5"/>
    <dgm:cxn modelId="{6C75B419-F415-4850-99AB-0C79B0C69057}" type="presParOf" srcId="{131063B1-FBA6-4C25-8E20-11AAE6CBFDA1}" destId="{877DF5EF-B3FB-480C-9DBE-3042A7A67AF8}" srcOrd="0" destOrd="0" presId="urn:microsoft.com/office/officeart/2005/8/layout/vProcess5"/>
    <dgm:cxn modelId="{51D64CDE-E0C4-47DE-98F4-52185916F775}" type="presParOf" srcId="{131063B1-FBA6-4C25-8E20-11AAE6CBFDA1}" destId="{E092D9D9-E991-4410-A241-B7F13B0B3B60}" srcOrd="1" destOrd="0" presId="urn:microsoft.com/office/officeart/2005/8/layout/vProcess5"/>
    <dgm:cxn modelId="{CBDD9248-B6C3-459D-91C0-59B2189B655C}" type="presParOf" srcId="{131063B1-FBA6-4C25-8E20-11AAE6CBFDA1}" destId="{28EA45C9-AE27-4811-95F3-3C2661EA613D}" srcOrd="2" destOrd="0" presId="urn:microsoft.com/office/officeart/2005/8/layout/vProcess5"/>
    <dgm:cxn modelId="{ADAF4D5D-BC1B-4E97-828C-25223F622B59}" type="presParOf" srcId="{131063B1-FBA6-4C25-8E20-11AAE6CBFDA1}" destId="{791A9353-C7E1-476F-A913-CFF03AD8449E}" srcOrd="3" destOrd="0" presId="urn:microsoft.com/office/officeart/2005/8/layout/vProcess5"/>
    <dgm:cxn modelId="{05F0CD28-7CB4-4411-9FE1-57F203A1F084}" type="presParOf" srcId="{131063B1-FBA6-4C25-8E20-11AAE6CBFDA1}" destId="{CC41148F-E463-4366-8746-DDA21BEF41B9}" srcOrd="4" destOrd="0" presId="urn:microsoft.com/office/officeart/2005/8/layout/vProcess5"/>
    <dgm:cxn modelId="{10E333BE-5A42-41B3-AAC0-C56527C52E21}" type="presParOf" srcId="{131063B1-FBA6-4C25-8E20-11AAE6CBFDA1}" destId="{F8203703-2114-4C5D-AB2D-67EC12ED25E2}" srcOrd="5" destOrd="0" presId="urn:microsoft.com/office/officeart/2005/8/layout/vProcess5"/>
    <dgm:cxn modelId="{54396FD7-7D90-4E18-B39F-77B99936A5EE}" type="presParOf" srcId="{131063B1-FBA6-4C25-8E20-11AAE6CBFDA1}" destId="{E63A40EE-BA6A-4F5E-B49A-3942FB9E442A}" srcOrd="6" destOrd="0" presId="urn:microsoft.com/office/officeart/2005/8/layout/vProcess5"/>
    <dgm:cxn modelId="{1503AC04-6C4F-49C2-AFEF-9FCB810178FE}" type="presParOf" srcId="{131063B1-FBA6-4C25-8E20-11AAE6CBFDA1}" destId="{4FAF733E-3A8D-46DE-A6BD-98448C865449}" srcOrd="7" destOrd="0" presId="urn:microsoft.com/office/officeart/2005/8/layout/vProcess5"/>
    <dgm:cxn modelId="{0603101D-F091-4718-8A5B-CD4653D3F187}" type="presParOf" srcId="{131063B1-FBA6-4C25-8E20-11AAE6CBFDA1}" destId="{30C46B9C-EABB-4C58-B30B-449CDE7AB85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0FFD1C-1AD6-4B7C-B28A-2A32AA5C1F3F}" type="doc">
      <dgm:prSet loTypeId="urn:microsoft.com/office/officeart/2005/8/layout/hierarchy2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275F65BD-4CB8-4806-B622-CA8521D70B13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Klasifikasi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hemoptisis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dibedakan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d-ID" sz="2400" b="1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 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tingkat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keparahan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atau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kuantitas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darah</a:t>
          </a:r>
          <a:endParaRPr lang="en-US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E3F3AB-831F-4009-AB20-1AA7C3BAED4E}" type="parTrans" cxnId="{E8A34897-76A4-49BC-B1F3-257717492324}">
      <dgm:prSet/>
      <dgm:spPr/>
      <dgm:t>
        <a:bodyPr/>
        <a:lstStyle/>
        <a:p>
          <a:endParaRPr lang="en-US" sz="20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50B11D-3AE8-4358-ABA9-FFFA842A7662}" type="sibTrans" cxnId="{E8A34897-76A4-49BC-B1F3-257717492324}">
      <dgm:prSet/>
      <dgm:spPr/>
      <dgm:t>
        <a:bodyPr/>
        <a:lstStyle/>
        <a:p>
          <a:endParaRPr lang="en-US" sz="20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097D4D-6E73-4196-909B-7FF8955938B7}">
      <dgm:prSet phldrT="[Text]" custT="1"/>
      <dgm:spPr/>
      <dgm:t>
        <a:bodyPr/>
        <a:lstStyle/>
        <a:p>
          <a:r>
            <a:rPr lang="en-US" sz="20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Hemoptisis masif</a:t>
          </a:r>
          <a:endParaRPr lang="en-US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FB741C-D3E4-4FB8-A112-1ACEBCAE4D35}" type="parTrans" cxnId="{EE417E59-7A99-40DA-844D-0DFAD21EADC8}">
      <dgm:prSet custT="1"/>
      <dgm:spPr/>
      <dgm:t>
        <a:bodyPr/>
        <a:lstStyle/>
        <a:p>
          <a:endParaRPr lang="en-US" sz="20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CAD199-F5D3-4A84-B2BF-2F4C51B4B24C}" type="sibTrans" cxnId="{EE417E59-7A99-40DA-844D-0DFAD21EADC8}">
      <dgm:prSet/>
      <dgm:spPr/>
      <dgm:t>
        <a:bodyPr/>
        <a:lstStyle/>
        <a:p>
          <a:endParaRPr lang="en-US" sz="20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63F8FE-727A-43BF-80B6-9D80306461DD}">
      <dgm:prSet phldrT="[Text]" custT="1"/>
      <dgm:spPr/>
      <dgm:t>
        <a:bodyPr/>
        <a:lstStyle/>
        <a:p>
          <a:r>
            <a:rPr lang="en-US" sz="20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Hemoptisis</a:t>
          </a:r>
          <a:r>
            <a:rPr lang="id-ID" sz="20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nonmasif</a:t>
          </a:r>
          <a:endParaRPr lang="en-US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E05B52-6B6E-46E5-A449-A45EA7363DB4}" type="parTrans" cxnId="{C32A7988-529E-4FB8-A9B2-ADE7DC4A76A5}">
      <dgm:prSet custT="1"/>
      <dgm:spPr/>
      <dgm:t>
        <a:bodyPr/>
        <a:lstStyle/>
        <a:p>
          <a:endParaRPr lang="en-US" sz="20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0DF6C1-8E54-4D8D-9147-3FEC122AC7BA}" type="sibTrans" cxnId="{C32A7988-529E-4FB8-A9B2-ADE7DC4A76A5}">
      <dgm:prSet/>
      <dgm:spPr/>
      <dgm:t>
        <a:bodyPr/>
        <a:lstStyle/>
        <a:p>
          <a:endParaRPr lang="en-US" sz="20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F69E78-A2E2-4830-9881-3EADDC0AD282}" type="pres">
      <dgm:prSet presAssocID="{790FFD1C-1AD6-4B7C-B28A-2A32AA5C1F3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284C79-8DB8-4EC1-A676-697BABAC53F3}" type="pres">
      <dgm:prSet presAssocID="{275F65BD-4CB8-4806-B622-CA8521D70B13}" presName="root1" presStyleCnt="0"/>
      <dgm:spPr/>
    </dgm:pt>
    <dgm:pt modelId="{508C82AE-4FDD-49A1-99DE-764D4DFC7EC9}" type="pres">
      <dgm:prSet presAssocID="{275F65BD-4CB8-4806-B622-CA8521D70B13}" presName="LevelOneTextNode" presStyleLbl="node0" presStyleIdx="0" presStyleCnt="1" custScaleX="243172" custScaleY="15509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39CB18-6A33-473E-86CE-59630380124D}" type="pres">
      <dgm:prSet presAssocID="{275F65BD-4CB8-4806-B622-CA8521D70B13}" presName="level2hierChild" presStyleCnt="0"/>
      <dgm:spPr/>
    </dgm:pt>
    <dgm:pt modelId="{D9350421-12EB-431E-AD68-BA38F5B92A88}" type="pres">
      <dgm:prSet presAssocID="{EBFB741C-D3E4-4FB8-A112-1ACEBCAE4D35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E8E808B8-DFF1-47FF-B56A-2DFE5BB3C244}" type="pres">
      <dgm:prSet presAssocID="{EBFB741C-D3E4-4FB8-A112-1ACEBCAE4D35}" presName="connTx" presStyleLbl="parChTrans1D2" presStyleIdx="0" presStyleCnt="2"/>
      <dgm:spPr/>
      <dgm:t>
        <a:bodyPr/>
        <a:lstStyle/>
        <a:p>
          <a:endParaRPr lang="en-US"/>
        </a:p>
      </dgm:t>
    </dgm:pt>
    <dgm:pt modelId="{E7D12051-A6D6-4645-963A-4EE8C8199849}" type="pres">
      <dgm:prSet presAssocID="{EB097D4D-6E73-4196-909B-7FF8955938B7}" presName="root2" presStyleCnt="0"/>
      <dgm:spPr/>
    </dgm:pt>
    <dgm:pt modelId="{787E953A-A608-44AA-B119-9833D937B10D}" type="pres">
      <dgm:prSet presAssocID="{EB097D4D-6E73-4196-909B-7FF8955938B7}" presName="LevelTwoTextNode" presStyleLbl="node2" presStyleIdx="0" presStyleCnt="2" custScaleX="14049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634AB8-0D69-42A6-86E8-53301D3647B8}" type="pres">
      <dgm:prSet presAssocID="{EB097D4D-6E73-4196-909B-7FF8955938B7}" presName="level3hierChild" presStyleCnt="0"/>
      <dgm:spPr/>
    </dgm:pt>
    <dgm:pt modelId="{F99C8323-6CD4-43F3-9FE7-A63C793AB828}" type="pres">
      <dgm:prSet presAssocID="{BFE05B52-6B6E-46E5-A449-A45EA7363DB4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D0DB0892-6781-463A-AD1F-02A853ACC5B8}" type="pres">
      <dgm:prSet presAssocID="{BFE05B52-6B6E-46E5-A449-A45EA7363DB4}" presName="connTx" presStyleLbl="parChTrans1D2" presStyleIdx="1" presStyleCnt="2"/>
      <dgm:spPr/>
      <dgm:t>
        <a:bodyPr/>
        <a:lstStyle/>
        <a:p>
          <a:endParaRPr lang="en-US"/>
        </a:p>
      </dgm:t>
    </dgm:pt>
    <dgm:pt modelId="{FC5A07CC-B118-4333-9370-B1F745135486}" type="pres">
      <dgm:prSet presAssocID="{3E63F8FE-727A-43BF-80B6-9D80306461DD}" presName="root2" presStyleCnt="0"/>
      <dgm:spPr/>
    </dgm:pt>
    <dgm:pt modelId="{6805F25C-2F3B-4735-949D-B9065FA93DFD}" type="pres">
      <dgm:prSet presAssocID="{3E63F8FE-727A-43BF-80B6-9D80306461DD}" presName="LevelTwoTextNode" presStyleLbl="node2" presStyleIdx="1" presStyleCnt="2" custScaleX="1421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F794C4-D72A-4C77-85B7-08CC9B6C54E5}" type="pres">
      <dgm:prSet presAssocID="{3E63F8FE-727A-43BF-80B6-9D80306461DD}" presName="level3hierChild" presStyleCnt="0"/>
      <dgm:spPr/>
    </dgm:pt>
  </dgm:ptLst>
  <dgm:cxnLst>
    <dgm:cxn modelId="{EE417E59-7A99-40DA-844D-0DFAD21EADC8}" srcId="{275F65BD-4CB8-4806-B622-CA8521D70B13}" destId="{EB097D4D-6E73-4196-909B-7FF8955938B7}" srcOrd="0" destOrd="0" parTransId="{EBFB741C-D3E4-4FB8-A112-1ACEBCAE4D35}" sibTransId="{1BCAD199-F5D3-4A84-B2BF-2F4C51B4B24C}"/>
    <dgm:cxn modelId="{C32A7988-529E-4FB8-A9B2-ADE7DC4A76A5}" srcId="{275F65BD-4CB8-4806-B622-CA8521D70B13}" destId="{3E63F8FE-727A-43BF-80B6-9D80306461DD}" srcOrd="1" destOrd="0" parTransId="{BFE05B52-6B6E-46E5-A449-A45EA7363DB4}" sibTransId="{C30DF6C1-8E54-4D8D-9147-3FEC122AC7BA}"/>
    <dgm:cxn modelId="{B96E3416-E303-4C2B-83AD-FBAA782C25E4}" type="presOf" srcId="{BFE05B52-6B6E-46E5-A449-A45EA7363DB4}" destId="{F99C8323-6CD4-43F3-9FE7-A63C793AB828}" srcOrd="0" destOrd="0" presId="urn:microsoft.com/office/officeart/2005/8/layout/hierarchy2"/>
    <dgm:cxn modelId="{19E8619F-2E0D-4400-89B7-8CA5DF2AAA07}" type="presOf" srcId="{EB097D4D-6E73-4196-909B-7FF8955938B7}" destId="{787E953A-A608-44AA-B119-9833D937B10D}" srcOrd="0" destOrd="0" presId="urn:microsoft.com/office/officeart/2005/8/layout/hierarchy2"/>
    <dgm:cxn modelId="{5B0B66B5-1702-40E1-A597-6654F0CB77BF}" type="presOf" srcId="{EBFB741C-D3E4-4FB8-A112-1ACEBCAE4D35}" destId="{E8E808B8-DFF1-47FF-B56A-2DFE5BB3C244}" srcOrd="1" destOrd="0" presId="urn:microsoft.com/office/officeart/2005/8/layout/hierarchy2"/>
    <dgm:cxn modelId="{12D791CF-2FDC-4060-B5E8-BEA656CEE7E6}" type="presOf" srcId="{EBFB741C-D3E4-4FB8-A112-1ACEBCAE4D35}" destId="{D9350421-12EB-431E-AD68-BA38F5B92A88}" srcOrd="0" destOrd="0" presId="urn:microsoft.com/office/officeart/2005/8/layout/hierarchy2"/>
    <dgm:cxn modelId="{B8006412-78E2-4F62-ADAE-99F903C11763}" type="presOf" srcId="{275F65BD-4CB8-4806-B622-CA8521D70B13}" destId="{508C82AE-4FDD-49A1-99DE-764D4DFC7EC9}" srcOrd="0" destOrd="0" presId="urn:microsoft.com/office/officeart/2005/8/layout/hierarchy2"/>
    <dgm:cxn modelId="{E8A34897-76A4-49BC-B1F3-257717492324}" srcId="{790FFD1C-1AD6-4B7C-B28A-2A32AA5C1F3F}" destId="{275F65BD-4CB8-4806-B622-CA8521D70B13}" srcOrd="0" destOrd="0" parTransId="{47E3F3AB-831F-4009-AB20-1AA7C3BAED4E}" sibTransId="{5350B11D-3AE8-4358-ABA9-FFFA842A7662}"/>
    <dgm:cxn modelId="{4F93D8E8-405F-4C78-BFBC-072CF5A23E3A}" type="presOf" srcId="{BFE05B52-6B6E-46E5-A449-A45EA7363DB4}" destId="{D0DB0892-6781-463A-AD1F-02A853ACC5B8}" srcOrd="1" destOrd="0" presId="urn:microsoft.com/office/officeart/2005/8/layout/hierarchy2"/>
    <dgm:cxn modelId="{954BEE6E-A50E-45CE-9E7B-77ECD6D9A1C0}" type="presOf" srcId="{3E63F8FE-727A-43BF-80B6-9D80306461DD}" destId="{6805F25C-2F3B-4735-949D-B9065FA93DFD}" srcOrd="0" destOrd="0" presId="urn:microsoft.com/office/officeart/2005/8/layout/hierarchy2"/>
    <dgm:cxn modelId="{B92A49FF-B131-49C2-BA60-FA2B99521B0C}" type="presOf" srcId="{790FFD1C-1AD6-4B7C-B28A-2A32AA5C1F3F}" destId="{3BF69E78-A2E2-4830-9881-3EADDC0AD282}" srcOrd="0" destOrd="0" presId="urn:microsoft.com/office/officeart/2005/8/layout/hierarchy2"/>
    <dgm:cxn modelId="{A06215A2-6AB9-422F-905A-B2079B78D101}" type="presParOf" srcId="{3BF69E78-A2E2-4830-9881-3EADDC0AD282}" destId="{CD284C79-8DB8-4EC1-A676-697BABAC53F3}" srcOrd="0" destOrd="0" presId="urn:microsoft.com/office/officeart/2005/8/layout/hierarchy2"/>
    <dgm:cxn modelId="{1A2153E3-0ED7-4ECF-9847-EF87C601C55D}" type="presParOf" srcId="{CD284C79-8DB8-4EC1-A676-697BABAC53F3}" destId="{508C82AE-4FDD-49A1-99DE-764D4DFC7EC9}" srcOrd="0" destOrd="0" presId="urn:microsoft.com/office/officeart/2005/8/layout/hierarchy2"/>
    <dgm:cxn modelId="{FE7DD8B7-86D4-42FA-817F-E0F5227701DF}" type="presParOf" srcId="{CD284C79-8DB8-4EC1-A676-697BABAC53F3}" destId="{A239CB18-6A33-473E-86CE-59630380124D}" srcOrd="1" destOrd="0" presId="urn:microsoft.com/office/officeart/2005/8/layout/hierarchy2"/>
    <dgm:cxn modelId="{89831C7C-734F-440C-9D2E-2B20E857DBD5}" type="presParOf" srcId="{A239CB18-6A33-473E-86CE-59630380124D}" destId="{D9350421-12EB-431E-AD68-BA38F5B92A88}" srcOrd="0" destOrd="0" presId="urn:microsoft.com/office/officeart/2005/8/layout/hierarchy2"/>
    <dgm:cxn modelId="{A7C75A87-6F9C-4467-910D-B9AB0AE192A7}" type="presParOf" srcId="{D9350421-12EB-431E-AD68-BA38F5B92A88}" destId="{E8E808B8-DFF1-47FF-B56A-2DFE5BB3C244}" srcOrd="0" destOrd="0" presId="urn:microsoft.com/office/officeart/2005/8/layout/hierarchy2"/>
    <dgm:cxn modelId="{745718B3-4385-4EF9-A39D-18E107553056}" type="presParOf" srcId="{A239CB18-6A33-473E-86CE-59630380124D}" destId="{E7D12051-A6D6-4645-963A-4EE8C8199849}" srcOrd="1" destOrd="0" presId="urn:microsoft.com/office/officeart/2005/8/layout/hierarchy2"/>
    <dgm:cxn modelId="{82D452C2-58E9-4F41-81D3-F1ECEC42AA5A}" type="presParOf" srcId="{E7D12051-A6D6-4645-963A-4EE8C8199849}" destId="{787E953A-A608-44AA-B119-9833D937B10D}" srcOrd="0" destOrd="0" presId="urn:microsoft.com/office/officeart/2005/8/layout/hierarchy2"/>
    <dgm:cxn modelId="{C0F4377A-3722-4EDA-AB71-B00B95A5594B}" type="presParOf" srcId="{E7D12051-A6D6-4645-963A-4EE8C8199849}" destId="{20634AB8-0D69-42A6-86E8-53301D3647B8}" srcOrd="1" destOrd="0" presId="urn:microsoft.com/office/officeart/2005/8/layout/hierarchy2"/>
    <dgm:cxn modelId="{9DD99B06-0FDA-4B0A-AB7C-845F44261AA5}" type="presParOf" srcId="{A239CB18-6A33-473E-86CE-59630380124D}" destId="{F99C8323-6CD4-43F3-9FE7-A63C793AB828}" srcOrd="2" destOrd="0" presId="urn:microsoft.com/office/officeart/2005/8/layout/hierarchy2"/>
    <dgm:cxn modelId="{6AC13456-C4AD-4B0E-9D88-2A8728CB3120}" type="presParOf" srcId="{F99C8323-6CD4-43F3-9FE7-A63C793AB828}" destId="{D0DB0892-6781-463A-AD1F-02A853ACC5B8}" srcOrd="0" destOrd="0" presId="urn:microsoft.com/office/officeart/2005/8/layout/hierarchy2"/>
    <dgm:cxn modelId="{D4D09D29-C975-44DB-B06F-59E60C02D6FD}" type="presParOf" srcId="{A239CB18-6A33-473E-86CE-59630380124D}" destId="{FC5A07CC-B118-4333-9370-B1F745135486}" srcOrd="3" destOrd="0" presId="urn:microsoft.com/office/officeart/2005/8/layout/hierarchy2"/>
    <dgm:cxn modelId="{A597DBBA-BBB6-49FE-ACDC-8A2235B2D449}" type="presParOf" srcId="{FC5A07CC-B118-4333-9370-B1F745135486}" destId="{6805F25C-2F3B-4735-949D-B9065FA93DFD}" srcOrd="0" destOrd="0" presId="urn:microsoft.com/office/officeart/2005/8/layout/hierarchy2"/>
    <dgm:cxn modelId="{AEFFDBCE-C13D-48A6-9107-43C49CC74051}" type="presParOf" srcId="{FC5A07CC-B118-4333-9370-B1F745135486}" destId="{8DF794C4-D72A-4C77-85B7-08CC9B6C54E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AA5D012-2894-4FF0-AC70-0AC6D4B66681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9B2D539-088F-42BA-A79B-E4BC64C61DD8}">
      <dgm:prSet phldrT="[Text]"/>
      <dgm:spPr/>
      <dgm:t>
        <a:bodyPr/>
        <a:lstStyle/>
        <a:p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Ruptur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aneurisma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Rassmussen’s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d-ID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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penyebab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utama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hemoptisis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masif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penderita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TB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paru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aktif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d-ID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&amp;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bekas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TB</a:t>
          </a:r>
          <a:endParaRPr lang="en-US" dirty="0"/>
        </a:p>
      </dgm:t>
    </dgm:pt>
    <dgm:pt modelId="{DF088EF7-A333-4E7F-92F6-5FF347021F2E}" type="parTrans" cxnId="{5ABEA7B8-622A-4B3D-88EB-92C6BA51845B}">
      <dgm:prSet/>
      <dgm:spPr/>
      <dgm:t>
        <a:bodyPr/>
        <a:lstStyle/>
        <a:p>
          <a:endParaRPr lang="en-US"/>
        </a:p>
      </dgm:t>
    </dgm:pt>
    <dgm:pt modelId="{A894EDA5-8D20-428D-A206-00F263AF1088}" type="sibTrans" cxnId="{5ABEA7B8-622A-4B3D-88EB-92C6BA51845B}">
      <dgm:prSet/>
      <dgm:spPr/>
      <dgm:t>
        <a:bodyPr/>
        <a:lstStyle/>
        <a:p>
          <a:endParaRPr lang="en-US"/>
        </a:p>
      </dgm:t>
    </dgm:pt>
    <dgm:pt modelId="{3A192BA5-71F7-49F7-BF42-83B73120C7EF}">
      <dgm:prSet phldrT="[Text]"/>
      <dgm:spPr/>
      <dgm:t>
        <a:bodyPr/>
        <a:lstStyle/>
        <a:p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Aneurisma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Rassmussen’s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d-ID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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pelebaran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pembuluh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darah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pulmonal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yang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berada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di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sekitar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dinding</a:t>
          </a:r>
          <a:r>
            <a:rPr lang="en-US" smtClean="0">
              <a:latin typeface="Times New Roman" panose="02020603050405020304" pitchFamily="18" charset="0"/>
              <a:cs typeface="Times New Roman" panose="02020603050405020304" pitchFamily="18" charset="0"/>
            </a:rPr>
            <a:t> kavitas</a:t>
          </a:r>
          <a:endParaRPr lang="en-US" dirty="0"/>
        </a:p>
      </dgm:t>
    </dgm:pt>
    <dgm:pt modelId="{EAD9E621-C1D5-416F-8DD3-567DD4365DD1}" type="parTrans" cxnId="{AF6B3C3D-F5AD-4DEB-B807-F4B248A09A99}">
      <dgm:prSet/>
      <dgm:spPr/>
      <dgm:t>
        <a:bodyPr/>
        <a:lstStyle/>
        <a:p>
          <a:endParaRPr lang="en-US"/>
        </a:p>
      </dgm:t>
    </dgm:pt>
    <dgm:pt modelId="{0879BFCC-0AC6-4888-9589-306A88B988CF}" type="sibTrans" cxnId="{AF6B3C3D-F5AD-4DEB-B807-F4B248A09A99}">
      <dgm:prSet/>
      <dgm:spPr/>
      <dgm:t>
        <a:bodyPr/>
        <a:lstStyle/>
        <a:p>
          <a:endParaRPr lang="en-US"/>
        </a:p>
      </dgm:t>
    </dgm:pt>
    <dgm:pt modelId="{3AA4241D-693A-484F-8BBE-305FDD441EE2}">
      <dgm:prSet phldrT="[Text]"/>
      <dgm:spPr/>
      <dgm:t>
        <a:bodyPr/>
        <a:lstStyle/>
        <a:p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Ruptur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aneurisma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Rassmussen’s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d-ID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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keterlibatan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tunika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adventisia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pembuluh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darah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yang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mengalami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destruksi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akibat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inflamasi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lokal</a:t>
          </a:r>
          <a:r>
            <a:rPr lang="id-ID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infeksi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TB yang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aktif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kembali</a:t>
          </a:r>
          <a:r>
            <a:rPr lang="id-ID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n-US" dirty="0"/>
        </a:p>
      </dgm:t>
    </dgm:pt>
    <dgm:pt modelId="{D262A826-4B5B-4A9A-B780-170FCE804FAB}" type="parTrans" cxnId="{110CA077-AFB4-4987-AE0F-4AC5BE21398A}">
      <dgm:prSet/>
      <dgm:spPr/>
      <dgm:t>
        <a:bodyPr/>
        <a:lstStyle/>
        <a:p>
          <a:endParaRPr lang="en-US"/>
        </a:p>
      </dgm:t>
    </dgm:pt>
    <dgm:pt modelId="{12813F77-A39E-47BC-AAC1-CFE38A6B02E6}" type="sibTrans" cxnId="{110CA077-AFB4-4987-AE0F-4AC5BE21398A}">
      <dgm:prSet/>
      <dgm:spPr/>
      <dgm:t>
        <a:bodyPr/>
        <a:lstStyle/>
        <a:p>
          <a:endParaRPr lang="en-US"/>
        </a:p>
      </dgm:t>
    </dgm:pt>
    <dgm:pt modelId="{F025081F-2862-42BF-87AC-59B95BF92818}" type="pres">
      <dgm:prSet presAssocID="{4AA5D012-2894-4FF0-AC70-0AC6D4B6668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981BA5E-FDFA-42BB-9863-2A59E4193FCC}" type="pres">
      <dgm:prSet presAssocID="{4AA5D012-2894-4FF0-AC70-0AC6D4B66681}" presName="dummyMaxCanvas" presStyleCnt="0">
        <dgm:presLayoutVars/>
      </dgm:prSet>
      <dgm:spPr/>
    </dgm:pt>
    <dgm:pt modelId="{F4D5DE39-59B2-43C5-B1C2-46A9DCEBD61B}" type="pres">
      <dgm:prSet presAssocID="{4AA5D012-2894-4FF0-AC70-0AC6D4B66681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BBE2A1-6B85-45DE-B5CC-BC4B99852D3C}" type="pres">
      <dgm:prSet presAssocID="{4AA5D012-2894-4FF0-AC70-0AC6D4B66681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10EE49-FCCF-4586-98E6-05AB6EF6E434}" type="pres">
      <dgm:prSet presAssocID="{4AA5D012-2894-4FF0-AC70-0AC6D4B66681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6EC2E7-32D8-4E07-98AC-A411DF39177A}" type="pres">
      <dgm:prSet presAssocID="{4AA5D012-2894-4FF0-AC70-0AC6D4B66681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EE1AC2-476A-4423-9DE5-109D4EAF658E}" type="pres">
      <dgm:prSet presAssocID="{4AA5D012-2894-4FF0-AC70-0AC6D4B66681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2801E4-F481-47BA-A8E7-B12B1F2F3632}" type="pres">
      <dgm:prSet presAssocID="{4AA5D012-2894-4FF0-AC70-0AC6D4B66681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82297D-7D83-4537-9674-7318D0D2B48E}" type="pres">
      <dgm:prSet presAssocID="{4AA5D012-2894-4FF0-AC70-0AC6D4B66681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E1F5E0-826F-4D6E-9B13-21016F184EB9}" type="pres">
      <dgm:prSet presAssocID="{4AA5D012-2894-4FF0-AC70-0AC6D4B66681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B75820-3EA0-44D4-A864-A034CB7085B9}" type="presOf" srcId="{3AA4241D-693A-484F-8BBE-305FDD441EE2}" destId="{EC10EE49-FCCF-4586-98E6-05AB6EF6E434}" srcOrd="0" destOrd="0" presId="urn:microsoft.com/office/officeart/2005/8/layout/vProcess5"/>
    <dgm:cxn modelId="{682ACD84-8585-446D-BD2D-C0911B686F56}" type="presOf" srcId="{4AA5D012-2894-4FF0-AC70-0AC6D4B66681}" destId="{F025081F-2862-42BF-87AC-59B95BF92818}" srcOrd="0" destOrd="0" presId="urn:microsoft.com/office/officeart/2005/8/layout/vProcess5"/>
    <dgm:cxn modelId="{3E9FD0BB-9C0F-4C1F-B39F-D230A8C35EBB}" type="presOf" srcId="{A9B2D539-088F-42BA-A79B-E4BC64C61DD8}" destId="{F4D5DE39-59B2-43C5-B1C2-46A9DCEBD61B}" srcOrd="0" destOrd="0" presId="urn:microsoft.com/office/officeart/2005/8/layout/vProcess5"/>
    <dgm:cxn modelId="{AF6B3C3D-F5AD-4DEB-B807-F4B248A09A99}" srcId="{4AA5D012-2894-4FF0-AC70-0AC6D4B66681}" destId="{3A192BA5-71F7-49F7-BF42-83B73120C7EF}" srcOrd="1" destOrd="0" parTransId="{EAD9E621-C1D5-416F-8DD3-567DD4365DD1}" sibTransId="{0879BFCC-0AC6-4888-9589-306A88B988CF}"/>
    <dgm:cxn modelId="{5ABEA7B8-622A-4B3D-88EB-92C6BA51845B}" srcId="{4AA5D012-2894-4FF0-AC70-0AC6D4B66681}" destId="{A9B2D539-088F-42BA-A79B-E4BC64C61DD8}" srcOrd="0" destOrd="0" parTransId="{DF088EF7-A333-4E7F-92F6-5FF347021F2E}" sibTransId="{A894EDA5-8D20-428D-A206-00F263AF1088}"/>
    <dgm:cxn modelId="{110CA077-AFB4-4987-AE0F-4AC5BE21398A}" srcId="{4AA5D012-2894-4FF0-AC70-0AC6D4B66681}" destId="{3AA4241D-693A-484F-8BBE-305FDD441EE2}" srcOrd="2" destOrd="0" parTransId="{D262A826-4B5B-4A9A-B780-170FCE804FAB}" sibTransId="{12813F77-A39E-47BC-AAC1-CFE38A6B02E6}"/>
    <dgm:cxn modelId="{3CF81C8F-78B1-45DB-B9FC-CCF1D9C1E98B}" type="presOf" srcId="{3A192BA5-71F7-49F7-BF42-83B73120C7EF}" destId="{AB82297D-7D83-4537-9674-7318D0D2B48E}" srcOrd="1" destOrd="0" presId="urn:microsoft.com/office/officeart/2005/8/layout/vProcess5"/>
    <dgm:cxn modelId="{4440DA7D-ADC8-432F-AB41-92403ED8BFB6}" type="presOf" srcId="{A894EDA5-8D20-428D-A206-00F263AF1088}" destId="{E86EC2E7-32D8-4E07-98AC-A411DF39177A}" srcOrd="0" destOrd="0" presId="urn:microsoft.com/office/officeart/2005/8/layout/vProcess5"/>
    <dgm:cxn modelId="{469FAB26-0E39-41C2-B289-337BF4EB303C}" type="presOf" srcId="{0879BFCC-0AC6-4888-9589-306A88B988CF}" destId="{3AEE1AC2-476A-4423-9DE5-109D4EAF658E}" srcOrd="0" destOrd="0" presId="urn:microsoft.com/office/officeart/2005/8/layout/vProcess5"/>
    <dgm:cxn modelId="{6EA63B0B-D52E-4BEF-8037-04060DCB6BCD}" type="presOf" srcId="{3A192BA5-71F7-49F7-BF42-83B73120C7EF}" destId="{12BBE2A1-6B85-45DE-B5CC-BC4B99852D3C}" srcOrd="0" destOrd="0" presId="urn:microsoft.com/office/officeart/2005/8/layout/vProcess5"/>
    <dgm:cxn modelId="{C5B934C4-C1F8-4AD0-B201-1AA524971BA1}" type="presOf" srcId="{3AA4241D-693A-484F-8BBE-305FDD441EE2}" destId="{5FE1F5E0-826F-4D6E-9B13-21016F184EB9}" srcOrd="1" destOrd="0" presId="urn:microsoft.com/office/officeart/2005/8/layout/vProcess5"/>
    <dgm:cxn modelId="{BD57DBCC-A316-4BED-B506-489C98120917}" type="presOf" srcId="{A9B2D539-088F-42BA-A79B-E4BC64C61DD8}" destId="{472801E4-F481-47BA-A8E7-B12B1F2F3632}" srcOrd="1" destOrd="0" presId="urn:microsoft.com/office/officeart/2005/8/layout/vProcess5"/>
    <dgm:cxn modelId="{EA96EFFF-A70A-4509-91DD-40669B18B4CE}" type="presParOf" srcId="{F025081F-2862-42BF-87AC-59B95BF92818}" destId="{0981BA5E-FDFA-42BB-9863-2A59E4193FCC}" srcOrd="0" destOrd="0" presId="urn:microsoft.com/office/officeart/2005/8/layout/vProcess5"/>
    <dgm:cxn modelId="{9467DCE3-1BBA-4EBB-9AB4-A677A8205008}" type="presParOf" srcId="{F025081F-2862-42BF-87AC-59B95BF92818}" destId="{F4D5DE39-59B2-43C5-B1C2-46A9DCEBD61B}" srcOrd="1" destOrd="0" presId="urn:microsoft.com/office/officeart/2005/8/layout/vProcess5"/>
    <dgm:cxn modelId="{1CB48857-D693-47F5-8874-1F6375681660}" type="presParOf" srcId="{F025081F-2862-42BF-87AC-59B95BF92818}" destId="{12BBE2A1-6B85-45DE-B5CC-BC4B99852D3C}" srcOrd="2" destOrd="0" presId="urn:microsoft.com/office/officeart/2005/8/layout/vProcess5"/>
    <dgm:cxn modelId="{48F027F4-6198-4E32-91F9-5001E4EE73FE}" type="presParOf" srcId="{F025081F-2862-42BF-87AC-59B95BF92818}" destId="{EC10EE49-FCCF-4586-98E6-05AB6EF6E434}" srcOrd="3" destOrd="0" presId="urn:microsoft.com/office/officeart/2005/8/layout/vProcess5"/>
    <dgm:cxn modelId="{6A8FF3A8-5EA6-4F67-BB8D-8B4C873EB233}" type="presParOf" srcId="{F025081F-2862-42BF-87AC-59B95BF92818}" destId="{E86EC2E7-32D8-4E07-98AC-A411DF39177A}" srcOrd="4" destOrd="0" presId="urn:microsoft.com/office/officeart/2005/8/layout/vProcess5"/>
    <dgm:cxn modelId="{470E30D7-D0DB-4181-813C-84A43330A403}" type="presParOf" srcId="{F025081F-2862-42BF-87AC-59B95BF92818}" destId="{3AEE1AC2-476A-4423-9DE5-109D4EAF658E}" srcOrd="5" destOrd="0" presId="urn:microsoft.com/office/officeart/2005/8/layout/vProcess5"/>
    <dgm:cxn modelId="{3840754D-586C-4F63-8FAE-AE0870812D8E}" type="presParOf" srcId="{F025081F-2862-42BF-87AC-59B95BF92818}" destId="{472801E4-F481-47BA-A8E7-B12B1F2F3632}" srcOrd="6" destOrd="0" presId="urn:microsoft.com/office/officeart/2005/8/layout/vProcess5"/>
    <dgm:cxn modelId="{4A2E4071-EA7C-4AA7-8EA4-E865A9B19FB5}" type="presParOf" srcId="{F025081F-2862-42BF-87AC-59B95BF92818}" destId="{AB82297D-7D83-4537-9674-7318D0D2B48E}" srcOrd="7" destOrd="0" presId="urn:microsoft.com/office/officeart/2005/8/layout/vProcess5"/>
    <dgm:cxn modelId="{51ADB19A-6D22-4634-B03F-4DC97C25D741}" type="presParOf" srcId="{F025081F-2862-42BF-87AC-59B95BF92818}" destId="{5FE1F5E0-826F-4D6E-9B13-21016F184EB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1EE788-E9E6-4E21-9FAA-1F3D4384E770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374CEE1-67DF-4D5D-8218-63429994D43A}">
      <dgm:prSet phldrT="[Text]" custT="1"/>
      <dgm:spPr/>
      <dgm:t>
        <a:bodyPr/>
        <a:lstStyle/>
        <a:p>
          <a:r>
            <a:rPr lang="id-ID" sz="4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TB paru</a:t>
          </a:r>
          <a:endParaRPr lang="en-US" sz="40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950FE4-BF0C-4884-9920-9A37E4DF1C5D}" type="parTrans" cxnId="{DD279667-1B0D-4C7F-8765-172330FA9D71}">
      <dgm:prSet/>
      <dgm:spPr/>
      <dgm:t>
        <a:bodyPr/>
        <a:lstStyle/>
        <a:p>
          <a:endParaRPr lang="en-US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8F60BD-28FC-4566-A603-1CBB38E414A1}" type="sibTrans" cxnId="{DD279667-1B0D-4C7F-8765-172330FA9D71}">
      <dgm:prSet/>
      <dgm:spPr/>
      <dgm:t>
        <a:bodyPr/>
        <a:lstStyle/>
        <a:p>
          <a:endParaRPr lang="en-US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3F33F5-C7E8-49F6-8829-551EA0B6F78A}">
      <dgm:prSet phldrT="[Text]" custT="1"/>
      <dgm:spPr/>
      <dgm:t>
        <a:bodyPr/>
        <a:lstStyle/>
        <a:p>
          <a:r>
            <a:rPr lang="id-ID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Anamnensis </a:t>
          </a:r>
          <a:endParaRPr lang="en-US" sz="2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745EC2-1B77-47F2-BD7F-0C50C582A47C}" type="parTrans" cxnId="{C287680E-4475-4A26-A9E3-2C098C120EAC}">
      <dgm:prSet/>
      <dgm:spPr/>
      <dgm:t>
        <a:bodyPr/>
        <a:lstStyle/>
        <a:p>
          <a:endParaRPr lang="en-US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9E11DD-D14A-4CD2-87D1-5CF13355D847}" type="sibTrans" cxnId="{C287680E-4475-4A26-A9E3-2C098C120EAC}">
      <dgm:prSet/>
      <dgm:spPr/>
      <dgm:t>
        <a:bodyPr/>
        <a:lstStyle/>
        <a:p>
          <a:endParaRPr lang="en-US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BE63BF-FCC0-4545-BEDE-AD68DACC0891}">
      <dgm:prSet phldrT="[Text]" custT="1"/>
      <dgm:spPr/>
      <dgm:t>
        <a:bodyPr/>
        <a:lstStyle/>
        <a:p>
          <a:r>
            <a:rPr lang="en-US" sz="2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Pemeriksaan</a:t>
          </a:r>
          <a:r>
            <a:rPr lang="en-US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fisik</a:t>
          </a:r>
          <a:endParaRPr lang="en-US" sz="2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47BB2E-E842-4272-AAF8-BF744D775276}" type="parTrans" cxnId="{4A3C9E95-9E65-435A-BCFB-DE82D648330B}">
      <dgm:prSet/>
      <dgm:spPr/>
      <dgm:t>
        <a:bodyPr/>
        <a:lstStyle/>
        <a:p>
          <a:endParaRPr lang="en-US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A481C8-0398-4901-B7F3-422B36A6DF3A}" type="sibTrans" cxnId="{4A3C9E95-9E65-435A-BCFB-DE82D648330B}">
      <dgm:prSet/>
      <dgm:spPr/>
      <dgm:t>
        <a:bodyPr/>
        <a:lstStyle/>
        <a:p>
          <a:endParaRPr lang="en-US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9E126A-1912-478E-8254-5B10ACF47861}">
      <dgm:prSet phldrT="[Text]" custT="1"/>
      <dgm:spPr/>
      <dgm:t>
        <a:bodyPr/>
        <a:lstStyle/>
        <a:p>
          <a:r>
            <a:rPr lang="en-US" sz="2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Pemeriksaan</a:t>
          </a:r>
          <a:r>
            <a:rPr lang="en-US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penunjang</a:t>
          </a:r>
          <a:endParaRPr lang="en-US" sz="2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1BCA29-8334-4231-A987-3B749A064D12}" type="parTrans" cxnId="{8500FD3D-E5BB-4B4F-86BE-C50F05205721}">
      <dgm:prSet/>
      <dgm:spPr/>
      <dgm:t>
        <a:bodyPr/>
        <a:lstStyle/>
        <a:p>
          <a:endParaRPr lang="en-US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97F880-2432-480D-93BE-FCD6E5F5AC8E}" type="sibTrans" cxnId="{8500FD3D-E5BB-4B4F-86BE-C50F05205721}">
      <dgm:prSet/>
      <dgm:spPr/>
      <dgm:t>
        <a:bodyPr/>
        <a:lstStyle/>
        <a:p>
          <a:endParaRPr lang="en-US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6286EA-267A-4A57-97C9-2B979D8620E8}">
      <dgm:prSet phldrT="[Text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laboratorium</a:t>
          </a:r>
          <a:r>
            <a: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darah</a:t>
          </a:r>
          <a:endParaRPr lang="en-US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53FEB9-62FE-4895-8870-BAECD8B11EC0}" type="parTrans" cxnId="{BFEBE422-003E-4DF8-92D5-3A6A780A5289}">
      <dgm:prSet/>
      <dgm:spPr/>
      <dgm:t>
        <a:bodyPr/>
        <a:lstStyle/>
        <a:p>
          <a:endParaRPr lang="en-US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E9826D-444D-442D-B4B7-40669137DCE0}" type="sibTrans" cxnId="{BFEBE422-003E-4DF8-92D5-3A6A780A5289}">
      <dgm:prSet/>
      <dgm:spPr/>
      <dgm:t>
        <a:bodyPr/>
        <a:lstStyle/>
        <a:p>
          <a:endParaRPr lang="en-US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9BF452-3F16-4989-83F8-CF6310D27D26}">
      <dgm:prSet phldrT="[Text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Pemeriksaan</a:t>
          </a:r>
          <a:r>
            <a: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sputum</a:t>
          </a:r>
          <a:endParaRPr lang="en-US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F60A4F-35E5-4F98-AFBE-CE93528E88CF}" type="parTrans" cxnId="{31E7FB8B-3D07-459A-A7AC-A598A688672B}">
      <dgm:prSet/>
      <dgm:spPr/>
      <dgm:t>
        <a:bodyPr/>
        <a:lstStyle/>
        <a:p>
          <a:endParaRPr lang="en-US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CAC57E-0F87-471F-99D2-EE87AD171330}" type="sibTrans" cxnId="{31E7FB8B-3D07-459A-A7AC-A598A688672B}">
      <dgm:prSet/>
      <dgm:spPr/>
      <dgm:t>
        <a:bodyPr/>
        <a:lstStyle/>
        <a:p>
          <a:endParaRPr lang="en-US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BD672B-6B5F-4122-B3A5-6289A63E92F3}">
      <dgm:prSet phldrT="[Text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Foto</a:t>
          </a:r>
          <a:r>
            <a: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toraks</a:t>
          </a:r>
          <a:endParaRPr lang="en-US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8C4793-4958-4F54-8089-ACADEEB49518}" type="parTrans" cxnId="{516D50C6-391B-400A-AE33-0065339B32BF}">
      <dgm:prSet/>
      <dgm:spPr/>
      <dgm:t>
        <a:bodyPr/>
        <a:lstStyle/>
        <a:p>
          <a:endParaRPr lang="en-US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53C684-A51C-49C9-98D2-BC0EF3805B25}" type="sibTrans" cxnId="{516D50C6-391B-400A-AE33-0065339B32BF}">
      <dgm:prSet/>
      <dgm:spPr/>
      <dgm:t>
        <a:bodyPr/>
        <a:lstStyle/>
        <a:p>
          <a:endParaRPr lang="en-US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5B814C-B816-4FC4-9BD5-AFAC4E7C00FF}">
      <dgm:prSet phldrT="[Text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Pemeriksaan</a:t>
          </a:r>
          <a:r>
            <a: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radiologis</a:t>
          </a:r>
          <a:r>
            <a: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lanjutan</a:t>
          </a:r>
          <a:r>
            <a: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d-ID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(ct-scan, HRCT, angio MDCT)</a:t>
          </a:r>
          <a:endParaRPr lang="en-US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AF435F-9D0A-476D-9B78-67CC8BAD677D}" type="parTrans" cxnId="{F7AC56E2-C4C1-4496-BF88-A92B648059EC}">
      <dgm:prSet/>
      <dgm:spPr/>
      <dgm:t>
        <a:bodyPr/>
        <a:lstStyle/>
        <a:p>
          <a:endParaRPr lang="en-US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A2710B-DEE0-481F-A699-82DDE037BF3E}" type="sibTrans" cxnId="{F7AC56E2-C4C1-4496-BF88-A92B648059EC}">
      <dgm:prSet/>
      <dgm:spPr/>
      <dgm:t>
        <a:bodyPr/>
        <a:lstStyle/>
        <a:p>
          <a:endParaRPr lang="en-US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11B530-B103-450D-B8B3-49C45FCFBF7E}">
      <dgm:prSet phldrT="[Text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Bronkoskopi</a:t>
          </a:r>
          <a:r>
            <a: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diagnostik</a:t>
          </a:r>
          <a:endParaRPr lang="en-US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8B8A9A-DF03-4E07-8CD8-B7C4C2358091}" type="parTrans" cxnId="{4C681303-97F3-465F-BA6F-0CF96979A44E}">
      <dgm:prSet/>
      <dgm:spPr/>
      <dgm:t>
        <a:bodyPr/>
        <a:lstStyle/>
        <a:p>
          <a:endParaRPr lang="en-US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63DC57-749A-4995-ADF4-F9361000786C}" type="sibTrans" cxnId="{4C681303-97F3-465F-BA6F-0CF96979A44E}">
      <dgm:prSet/>
      <dgm:spPr/>
      <dgm:t>
        <a:bodyPr/>
        <a:lstStyle/>
        <a:p>
          <a:endParaRPr lang="en-US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1F5ADA-EAD2-4E7F-9B9A-0B9FD125DBD8}" type="pres">
      <dgm:prSet presAssocID="{BD1EE788-E9E6-4E21-9FAA-1F3D4384E77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CF4FC66-F561-4C56-B009-D4F0808F0B58}" type="pres">
      <dgm:prSet presAssocID="{E374CEE1-67DF-4D5D-8218-63429994D43A}" presName="root1" presStyleCnt="0"/>
      <dgm:spPr/>
    </dgm:pt>
    <dgm:pt modelId="{92E77B2C-0C66-492D-A78D-0016CD0AC853}" type="pres">
      <dgm:prSet presAssocID="{E374CEE1-67DF-4D5D-8218-63429994D43A}" presName="LevelOneTextNode" presStyleLbl="node0" presStyleIdx="0" presStyleCnt="1" custLinFactX="-90463" custLinFactNeighborX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2FCD868-060C-45F8-BAA8-5AFB9E1FE3CE}" type="pres">
      <dgm:prSet presAssocID="{E374CEE1-67DF-4D5D-8218-63429994D43A}" presName="level2hierChild" presStyleCnt="0"/>
      <dgm:spPr/>
    </dgm:pt>
    <dgm:pt modelId="{215F5931-7DA7-4B15-A533-9DE6736C0015}" type="pres">
      <dgm:prSet presAssocID="{85745EC2-1B77-47F2-BD7F-0C50C582A47C}" presName="conn2-1" presStyleLbl="parChTrans1D2" presStyleIdx="0" presStyleCnt="3"/>
      <dgm:spPr/>
    </dgm:pt>
    <dgm:pt modelId="{65302D52-F102-4D85-B04B-931B18F83A0C}" type="pres">
      <dgm:prSet presAssocID="{85745EC2-1B77-47F2-BD7F-0C50C582A47C}" presName="connTx" presStyleLbl="parChTrans1D2" presStyleIdx="0" presStyleCnt="3"/>
      <dgm:spPr/>
    </dgm:pt>
    <dgm:pt modelId="{4BE2FA17-97AE-44DF-876B-3BA09C00E1BD}" type="pres">
      <dgm:prSet presAssocID="{223F33F5-C7E8-49F6-8829-551EA0B6F78A}" presName="root2" presStyleCnt="0"/>
      <dgm:spPr/>
    </dgm:pt>
    <dgm:pt modelId="{C687CD25-265C-45CD-8287-2EEB18EC66AF}" type="pres">
      <dgm:prSet presAssocID="{223F33F5-C7E8-49F6-8829-551EA0B6F78A}" presName="LevelTwoTextNode" presStyleLbl="node2" presStyleIdx="0" presStyleCnt="3" custLinFactNeighborY="-72709">
        <dgm:presLayoutVars>
          <dgm:chPref val="3"/>
        </dgm:presLayoutVars>
      </dgm:prSet>
      <dgm:spPr/>
    </dgm:pt>
    <dgm:pt modelId="{2EC59635-B244-4B62-88A8-EAB8C2BFD03C}" type="pres">
      <dgm:prSet presAssocID="{223F33F5-C7E8-49F6-8829-551EA0B6F78A}" presName="level3hierChild" presStyleCnt="0"/>
      <dgm:spPr/>
    </dgm:pt>
    <dgm:pt modelId="{731C8DC3-6A45-4493-8545-AD88BCF46845}" type="pres">
      <dgm:prSet presAssocID="{9947BB2E-E842-4272-AAF8-BF744D775276}" presName="conn2-1" presStyleLbl="parChTrans1D2" presStyleIdx="1" presStyleCnt="3"/>
      <dgm:spPr/>
    </dgm:pt>
    <dgm:pt modelId="{61D3BE96-E97B-4E09-936E-C93E657B51F5}" type="pres">
      <dgm:prSet presAssocID="{9947BB2E-E842-4272-AAF8-BF744D775276}" presName="connTx" presStyleLbl="parChTrans1D2" presStyleIdx="1" presStyleCnt="3"/>
      <dgm:spPr/>
    </dgm:pt>
    <dgm:pt modelId="{3F5C0AEB-9F8B-44A4-8F44-9A84C7FE3368}" type="pres">
      <dgm:prSet presAssocID="{8ABE63BF-FCC0-4545-BEDE-AD68DACC0891}" presName="root2" presStyleCnt="0"/>
      <dgm:spPr/>
    </dgm:pt>
    <dgm:pt modelId="{B98204CB-7552-4C6B-8A3A-DAB26DE84FA5}" type="pres">
      <dgm:prSet presAssocID="{8ABE63BF-FCC0-4545-BEDE-AD68DACC0891}" presName="LevelTwoTextNode" presStyleLbl="node2" presStyleIdx="1" presStyleCnt="3" custLinFactNeighborY="-454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B23243-4321-4F96-94CF-B90F553167DA}" type="pres">
      <dgm:prSet presAssocID="{8ABE63BF-FCC0-4545-BEDE-AD68DACC0891}" presName="level3hierChild" presStyleCnt="0"/>
      <dgm:spPr/>
    </dgm:pt>
    <dgm:pt modelId="{C03AAB0F-7F3F-4249-9047-A2E82A4CCFBE}" type="pres">
      <dgm:prSet presAssocID="{6A1BCA29-8334-4231-A987-3B749A064D12}" presName="conn2-1" presStyleLbl="parChTrans1D2" presStyleIdx="2" presStyleCnt="3"/>
      <dgm:spPr/>
    </dgm:pt>
    <dgm:pt modelId="{30610E10-B80D-4D80-AA89-30577C0FE329}" type="pres">
      <dgm:prSet presAssocID="{6A1BCA29-8334-4231-A987-3B749A064D12}" presName="connTx" presStyleLbl="parChTrans1D2" presStyleIdx="2" presStyleCnt="3"/>
      <dgm:spPr/>
    </dgm:pt>
    <dgm:pt modelId="{82D02398-7F7E-48A2-992C-BC012BE735BC}" type="pres">
      <dgm:prSet presAssocID="{D89E126A-1912-478E-8254-5B10ACF47861}" presName="root2" presStyleCnt="0"/>
      <dgm:spPr/>
    </dgm:pt>
    <dgm:pt modelId="{BBD0D06F-DB91-4FC4-B4FD-2FEEBA201A00}" type="pres">
      <dgm:prSet presAssocID="{D89E126A-1912-478E-8254-5B10ACF47861}" presName="LevelTwoTextNode" presStyleLbl="node2" presStyleIdx="2" presStyleCnt="3" custScaleY="167279" custLinFactNeighborY="734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CE7F9D-BE01-4881-A7DA-4923ADFB3C7C}" type="pres">
      <dgm:prSet presAssocID="{D89E126A-1912-478E-8254-5B10ACF47861}" presName="level3hierChild" presStyleCnt="0"/>
      <dgm:spPr/>
    </dgm:pt>
    <dgm:pt modelId="{015B9E34-C0B3-42EC-9A08-7CE0B85168EC}" type="pres">
      <dgm:prSet presAssocID="{8053FEB9-62FE-4895-8870-BAECD8B11EC0}" presName="conn2-1" presStyleLbl="parChTrans1D3" presStyleIdx="0" presStyleCnt="5"/>
      <dgm:spPr/>
    </dgm:pt>
    <dgm:pt modelId="{61727EED-3C27-46CA-9F29-4D2D02126A45}" type="pres">
      <dgm:prSet presAssocID="{8053FEB9-62FE-4895-8870-BAECD8B11EC0}" presName="connTx" presStyleLbl="parChTrans1D3" presStyleIdx="0" presStyleCnt="5"/>
      <dgm:spPr/>
    </dgm:pt>
    <dgm:pt modelId="{C585D28A-5D06-41F7-90ED-0C204ADF7BE3}" type="pres">
      <dgm:prSet presAssocID="{DD6286EA-267A-4A57-97C9-2B979D8620E8}" presName="root2" presStyleCnt="0"/>
      <dgm:spPr/>
    </dgm:pt>
    <dgm:pt modelId="{DACB3170-2B31-4428-BD6D-BD72FFE0FDBA}" type="pres">
      <dgm:prSet presAssocID="{DD6286EA-267A-4A57-97C9-2B979D8620E8}" presName="LevelTwoTextNode" presStyleLbl="node3" presStyleIdx="0" presStyleCnt="5" custScaleX="1269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F109F98-9CD4-4512-8584-F26937672406}" type="pres">
      <dgm:prSet presAssocID="{DD6286EA-267A-4A57-97C9-2B979D8620E8}" presName="level3hierChild" presStyleCnt="0"/>
      <dgm:spPr/>
    </dgm:pt>
    <dgm:pt modelId="{A06588FD-983C-4155-8920-DF3BA7E4051B}" type="pres">
      <dgm:prSet presAssocID="{02F60A4F-35E5-4F98-AFBE-CE93528E88CF}" presName="conn2-1" presStyleLbl="parChTrans1D3" presStyleIdx="1" presStyleCnt="5"/>
      <dgm:spPr/>
    </dgm:pt>
    <dgm:pt modelId="{6D5CF709-FFC2-4C10-98B5-8F9193F865AC}" type="pres">
      <dgm:prSet presAssocID="{02F60A4F-35E5-4F98-AFBE-CE93528E88CF}" presName="connTx" presStyleLbl="parChTrans1D3" presStyleIdx="1" presStyleCnt="5"/>
      <dgm:spPr/>
    </dgm:pt>
    <dgm:pt modelId="{98DDE700-A1AB-486D-9486-401B67FDE717}" type="pres">
      <dgm:prSet presAssocID="{AD9BF452-3F16-4989-83F8-CF6310D27D26}" presName="root2" presStyleCnt="0"/>
      <dgm:spPr/>
    </dgm:pt>
    <dgm:pt modelId="{B5544D21-B263-4E43-A31D-B2F6D6F683EA}" type="pres">
      <dgm:prSet presAssocID="{AD9BF452-3F16-4989-83F8-CF6310D27D26}" presName="LevelTwoTextNode" presStyleLbl="node3" presStyleIdx="1" presStyleCnt="5" custScaleX="1269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01BAE7-F51A-4E85-8EBE-4F9598AC9FDA}" type="pres">
      <dgm:prSet presAssocID="{AD9BF452-3F16-4989-83F8-CF6310D27D26}" presName="level3hierChild" presStyleCnt="0"/>
      <dgm:spPr/>
    </dgm:pt>
    <dgm:pt modelId="{6B7FCEBD-8270-4488-ACBD-877F7E99B51F}" type="pres">
      <dgm:prSet presAssocID="{FD8C4793-4958-4F54-8089-ACADEEB49518}" presName="conn2-1" presStyleLbl="parChTrans1D3" presStyleIdx="2" presStyleCnt="5"/>
      <dgm:spPr/>
    </dgm:pt>
    <dgm:pt modelId="{75C64447-5CAA-4B85-95BE-89D32CD259D7}" type="pres">
      <dgm:prSet presAssocID="{FD8C4793-4958-4F54-8089-ACADEEB49518}" presName="connTx" presStyleLbl="parChTrans1D3" presStyleIdx="2" presStyleCnt="5"/>
      <dgm:spPr/>
    </dgm:pt>
    <dgm:pt modelId="{541F59C0-B30E-41DA-8313-1708D1E4E6E7}" type="pres">
      <dgm:prSet presAssocID="{3EBD672B-6B5F-4122-B3A5-6289A63E92F3}" presName="root2" presStyleCnt="0"/>
      <dgm:spPr/>
    </dgm:pt>
    <dgm:pt modelId="{893D86A6-9479-4312-B8B4-B3500789AA6A}" type="pres">
      <dgm:prSet presAssocID="{3EBD672B-6B5F-4122-B3A5-6289A63E92F3}" presName="LevelTwoTextNode" presStyleLbl="node3" presStyleIdx="2" presStyleCnt="5" custScaleX="1269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A42A153-932B-4AA9-A1B1-B9870F0F1F2D}" type="pres">
      <dgm:prSet presAssocID="{3EBD672B-6B5F-4122-B3A5-6289A63E92F3}" presName="level3hierChild" presStyleCnt="0"/>
      <dgm:spPr/>
    </dgm:pt>
    <dgm:pt modelId="{8B7630C5-0CBB-49ED-89F8-F434DAE600D0}" type="pres">
      <dgm:prSet presAssocID="{D5AF435F-9D0A-476D-9B78-67CC8BAD677D}" presName="conn2-1" presStyleLbl="parChTrans1D3" presStyleIdx="3" presStyleCnt="5"/>
      <dgm:spPr/>
    </dgm:pt>
    <dgm:pt modelId="{08D3BE7A-A0F5-43CC-ADD0-3973FB8D6E3E}" type="pres">
      <dgm:prSet presAssocID="{D5AF435F-9D0A-476D-9B78-67CC8BAD677D}" presName="connTx" presStyleLbl="parChTrans1D3" presStyleIdx="3" presStyleCnt="5"/>
      <dgm:spPr/>
    </dgm:pt>
    <dgm:pt modelId="{D8057255-F30A-40E2-8B8B-61C76B271339}" type="pres">
      <dgm:prSet presAssocID="{815B814C-B816-4FC4-9BD5-AFAC4E7C00FF}" presName="root2" presStyleCnt="0"/>
      <dgm:spPr/>
    </dgm:pt>
    <dgm:pt modelId="{28340C0F-E5C6-4FA1-82F4-8285D5069096}" type="pres">
      <dgm:prSet presAssocID="{815B814C-B816-4FC4-9BD5-AFAC4E7C00FF}" presName="LevelTwoTextNode" presStyleLbl="node3" presStyleIdx="3" presStyleCnt="5" custScaleX="126933" custScaleY="1160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91BE4F-D07B-4D49-B209-3EFD6C0C15EF}" type="pres">
      <dgm:prSet presAssocID="{815B814C-B816-4FC4-9BD5-AFAC4E7C00FF}" presName="level3hierChild" presStyleCnt="0"/>
      <dgm:spPr/>
    </dgm:pt>
    <dgm:pt modelId="{CC5B6981-75D8-4E9A-9F74-38C867763F51}" type="pres">
      <dgm:prSet presAssocID="{1D8B8A9A-DF03-4E07-8CD8-B7C4C2358091}" presName="conn2-1" presStyleLbl="parChTrans1D3" presStyleIdx="4" presStyleCnt="5"/>
      <dgm:spPr/>
    </dgm:pt>
    <dgm:pt modelId="{EFDD7433-6905-458F-A1E5-C75E6CDE76EE}" type="pres">
      <dgm:prSet presAssocID="{1D8B8A9A-DF03-4E07-8CD8-B7C4C2358091}" presName="connTx" presStyleLbl="parChTrans1D3" presStyleIdx="4" presStyleCnt="5"/>
      <dgm:spPr/>
    </dgm:pt>
    <dgm:pt modelId="{475C3389-21BE-4226-B3A1-3751FD6776ED}" type="pres">
      <dgm:prSet presAssocID="{9011B530-B103-450D-B8B3-49C45FCFBF7E}" presName="root2" presStyleCnt="0"/>
      <dgm:spPr/>
    </dgm:pt>
    <dgm:pt modelId="{0E5BF068-DDF4-4CB4-B74D-9E95F4B8BEE1}" type="pres">
      <dgm:prSet presAssocID="{9011B530-B103-450D-B8B3-49C45FCFBF7E}" presName="LevelTwoTextNode" presStyleLbl="node3" presStyleIdx="4" presStyleCnt="5" custScaleX="1285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E7DB6B-72EA-4866-AE51-4172C63E4A18}" type="pres">
      <dgm:prSet presAssocID="{9011B530-B103-450D-B8B3-49C45FCFBF7E}" presName="level3hierChild" presStyleCnt="0"/>
      <dgm:spPr/>
    </dgm:pt>
  </dgm:ptLst>
  <dgm:cxnLst>
    <dgm:cxn modelId="{46A0C866-ABCB-498F-B415-EF83EC42DA2B}" type="presOf" srcId="{9011B530-B103-450D-B8B3-49C45FCFBF7E}" destId="{0E5BF068-DDF4-4CB4-B74D-9E95F4B8BEE1}" srcOrd="0" destOrd="0" presId="urn:microsoft.com/office/officeart/2008/layout/HorizontalMultiLevelHierarchy"/>
    <dgm:cxn modelId="{6070160E-E86A-462E-B94B-43D7E612B946}" type="presOf" srcId="{815B814C-B816-4FC4-9BD5-AFAC4E7C00FF}" destId="{28340C0F-E5C6-4FA1-82F4-8285D5069096}" srcOrd="0" destOrd="0" presId="urn:microsoft.com/office/officeart/2008/layout/HorizontalMultiLevelHierarchy"/>
    <dgm:cxn modelId="{E55AD413-8030-4836-93A5-ED8E5C8CB083}" type="presOf" srcId="{223F33F5-C7E8-49F6-8829-551EA0B6F78A}" destId="{C687CD25-265C-45CD-8287-2EEB18EC66AF}" srcOrd="0" destOrd="0" presId="urn:microsoft.com/office/officeart/2008/layout/HorizontalMultiLevelHierarchy"/>
    <dgm:cxn modelId="{516D50C6-391B-400A-AE33-0065339B32BF}" srcId="{D89E126A-1912-478E-8254-5B10ACF47861}" destId="{3EBD672B-6B5F-4122-B3A5-6289A63E92F3}" srcOrd="2" destOrd="0" parTransId="{FD8C4793-4958-4F54-8089-ACADEEB49518}" sibTransId="{3053C684-A51C-49C9-98D2-BC0EF3805B25}"/>
    <dgm:cxn modelId="{7E025CB3-8CF2-4A80-83FD-D9A5B02BDFE9}" type="presOf" srcId="{1D8B8A9A-DF03-4E07-8CD8-B7C4C2358091}" destId="{CC5B6981-75D8-4E9A-9F74-38C867763F51}" srcOrd="0" destOrd="0" presId="urn:microsoft.com/office/officeart/2008/layout/HorizontalMultiLevelHierarchy"/>
    <dgm:cxn modelId="{94A4DE13-DDAF-400D-BE6A-A093AAA7F5C8}" type="presOf" srcId="{E374CEE1-67DF-4D5D-8218-63429994D43A}" destId="{92E77B2C-0C66-492D-A78D-0016CD0AC853}" srcOrd="0" destOrd="0" presId="urn:microsoft.com/office/officeart/2008/layout/HorizontalMultiLevelHierarchy"/>
    <dgm:cxn modelId="{79998E27-8630-4C8D-9A73-0558436394D2}" type="presOf" srcId="{85745EC2-1B77-47F2-BD7F-0C50C582A47C}" destId="{215F5931-7DA7-4B15-A533-9DE6736C0015}" srcOrd="0" destOrd="0" presId="urn:microsoft.com/office/officeart/2008/layout/HorizontalMultiLevelHierarchy"/>
    <dgm:cxn modelId="{FEFB5B45-45B4-4129-9739-33A21DDBF747}" type="presOf" srcId="{02F60A4F-35E5-4F98-AFBE-CE93528E88CF}" destId="{A06588FD-983C-4155-8920-DF3BA7E4051B}" srcOrd="0" destOrd="0" presId="urn:microsoft.com/office/officeart/2008/layout/HorizontalMultiLevelHierarchy"/>
    <dgm:cxn modelId="{7FB36CC1-0169-4B59-BCEF-15233BFB229F}" type="presOf" srcId="{6A1BCA29-8334-4231-A987-3B749A064D12}" destId="{30610E10-B80D-4D80-AA89-30577C0FE329}" srcOrd="1" destOrd="0" presId="urn:microsoft.com/office/officeart/2008/layout/HorizontalMultiLevelHierarchy"/>
    <dgm:cxn modelId="{1DE04544-6033-4E0E-A2BB-875F86F58CAF}" type="presOf" srcId="{3EBD672B-6B5F-4122-B3A5-6289A63E92F3}" destId="{893D86A6-9479-4312-B8B4-B3500789AA6A}" srcOrd="0" destOrd="0" presId="urn:microsoft.com/office/officeart/2008/layout/HorizontalMultiLevelHierarchy"/>
    <dgm:cxn modelId="{2279E2B5-3EA3-4608-AB14-01E0F525BDBB}" type="presOf" srcId="{DD6286EA-267A-4A57-97C9-2B979D8620E8}" destId="{DACB3170-2B31-4428-BD6D-BD72FFE0FDBA}" srcOrd="0" destOrd="0" presId="urn:microsoft.com/office/officeart/2008/layout/HorizontalMultiLevelHierarchy"/>
    <dgm:cxn modelId="{2A6BBA90-E64F-47D5-A19E-79BB6373188E}" type="presOf" srcId="{FD8C4793-4958-4F54-8089-ACADEEB49518}" destId="{6B7FCEBD-8270-4488-ACBD-877F7E99B51F}" srcOrd="0" destOrd="0" presId="urn:microsoft.com/office/officeart/2008/layout/HorizontalMultiLevelHierarchy"/>
    <dgm:cxn modelId="{0BC8BC7E-20A8-4775-BE4C-2FDE9D8D7EFB}" type="presOf" srcId="{9947BB2E-E842-4272-AAF8-BF744D775276}" destId="{731C8DC3-6A45-4493-8545-AD88BCF46845}" srcOrd="0" destOrd="0" presId="urn:microsoft.com/office/officeart/2008/layout/HorizontalMultiLevelHierarchy"/>
    <dgm:cxn modelId="{E91834CB-0462-4246-AA0D-1F1BE94CFFD0}" type="presOf" srcId="{AD9BF452-3F16-4989-83F8-CF6310D27D26}" destId="{B5544D21-B263-4E43-A31D-B2F6D6F683EA}" srcOrd="0" destOrd="0" presId="urn:microsoft.com/office/officeart/2008/layout/HorizontalMultiLevelHierarchy"/>
    <dgm:cxn modelId="{5B7C3C31-5852-4766-8F8E-D03861D817F1}" type="presOf" srcId="{6A1BCA29-8334-4231-A987-3B749A064D12}" destId="{C03AAB0F-7F3F-4249-9047-A2E82A4CCFBE}" srcOrd="0" destOrd="0" presId="urn:microsoft.com/office/officeart/2008/layout/HorizontalMultiLevelHierarchy"/>
    <dgm:cxn modelId="{0B825CFB-4968-4C48-8798-0DAEA60C2883}" type="presOf" srcId="{8ABE63BF-FCC0-4545-BEDE-AD68DACC0891}" destId="{B98204CB-7552-4C6B-8A3A-DAB26DE84FA5}" srcOrd="0" destOrd="0" presId="urn:microsoft.com/office/officeart/2008/layout/HorizontalMultiLevelHierarchy"/>
    <dgm:cxn modelId="{C8A626B4-7F56-4721-92D3-BEB53E9EBB80}" type="presOf" srcId="{8053FEB9-62FE-4895-8870-BAECD8B11EC0}" destId="{015B9E34-C0B3-42EC-9A08-7CE0B85168EC}" srcOrd="0" destOrd="0" presId="urn:microsoft.com/office/officeart/2008/layout/HorizontalMultiLevelHierarchy"/>
    <dgm:cxn modelId="{96E64772-B48B-40BC-9321-BF699AE035A8}" type="presOf" srcId="{D5AF435F-9D0A-476D-9B78-67CC8BAD677D}" destId="{08D3BE7A-A0F5-43CC-ADD0-3973FB8D6E3E}" srcOrd="1" destOrd="0" presId="urn:microsoft.com/office/officeart/2008/layout/HorizontalMultiLevelHierarchy"/>
    <dgm:cxn modelId="{F7AC56E2-C4C1-4496-BF88-A92B648059EC}" srcId="{D89E126A-1912-478E-8254-5B10ACF47861}" destId="{815B814C-B816-4FC4-9BD5-AFAC4E7C00FF}" srcOrd="3" destOrd="0" parTransId="{D5AF435F-9D0A-476D-9B78-67CC8BAD677D}" sibTransId="{69A2710B-DEE0-481F-A699-82DDE037BF3E}"/>
    <dgm:cxn modelId="{8500FD3D-E5BB-4B4F-86BE-C50F05205721}" srcId="{E374CEE1-67DF-4D5D-8218-63429994D43A}" destId="{D89E126A-1912-478E-8254-5B10ACF47861}" srcOrd="2" destOrd="0" parTransId="{6A1BCA29-8334-4231-A987-3B749A064D12}" sibTransId="{4A97F880-2432-480D-93BE-FCD6E5F5AC8E}"/>
    <dgm:cxn modelId="{B50BB342-CAF3-4621-8CF4-CCB87FC4CD3B}" type="presOf" srcId="{85745EC2-1B77-47F2-BD7F-0C50C582A47C}" destId="{65302D52-F102-4D85-B04B-931B18F83A0C}" srcOrd="1" destOrd="0" presId="urn:microsoft.com/office/officeart/2008/layout/HorizontalMultiLevelHierarchy"/>
    <dgm:cxn modelId="{BB78E542-3158-4102-8F42-1307275642C5}" type="presOf" srcId="{D89E126A-1912-478E-8254-5B10ACF47861}" destId="{BBD0D06F-DB91-4FC4-B4FD-2FEEBA201A00}" srcOrd="0" destOrd="0" presId="urn:microsoft.com/office/officeart/2008/layout/HorizontalMultiLevelHierarchy"/>
    <dgm:cxn modelId="{C649E545-7F8C-4322-A1FC-647EB8568B27}" type="presOf" srcId="{02F60A4F-35E5-4F98-AFBE-CE93528E88CF}" destId="{6D5CF709-FFC2-4C10-98B5-8F9193F865AC}" srcOrd="1" destOrd="0" presId="urn:microsoft.com/office/officeart/2008/layout/HorizontalMultiLevelHierarchy"/>
    <dgm:cxn modelId="{4A3C9E95-9E65-435A-BCFB-DE82D648330B}" srcId="{E374CEE1-67DF-4D5D-8218-63429994D43A}" destId="{8ABE63BF-FCC0-4545-BEDE-AD68DACC0891}" srcOrd="1" destOrd="0" parTransId="{9947BB2E-E842-4272-AAF8-BF744D775276}" sibTransId="{0FA481C8-0398-4901-B7F3-422B36A6DF3A}"/>
    <dgm:cxn modelId="{D8A01C8B-5BF5-4473-BD0B-A66BA56E1697}" type="presOf" srcId="{9947BB2E-E842-4272-AAF8-BF744D775276}" destId="{61D3BE96-E97B-4E09-936E-C93E657B51F5}" srcOrd="1" destOrd="0" presId="urn:microsoft.com/office/officeart/2008/layout/HorizontalMultiLevelHierarchy"/>
    <dgm:cxn modelId="{31E7FB8B-3D07-459A-A7AC-A598A688672B}" srcId="{D89E126A-1912-478E-8254-5B10ACF47861}" destId="{AD9BF452-3F16-4989-83F8-CF6310D27D26}" srcOrd="1" destOrd="0" parTransId="{02F60A4F-35E5-4F98-AFBE-CE93528E88CF}" sibTransId="{6ACAC57E-0F87-471F-99D2-EE87AD171330}"/>
    <dgm:cxn modelId="{DD279667-1B0D-4C7F-8765-172330FA9D71}" srcId="{BD1EE788-E9E6-4E21-9FAA-1F3D4384E770}" destId="{E374CEE1-67DF-4D5D-8218-63429994D43A}" srcOrd="0" destOrd="0" parTransId="{44950FE4-BF0C-4884-9920-9A37E4DF1C5D}" sibTransId="{2D8F60BD-28FC-4566-A603-1CBB38E414A1}"/>
    <dgm:cxn modelId="{4C681303-97F3-465F-BA6F-0CF96979A44E}" srcId="{D89E126A-1912-478E-8254-5B10ACF47861}" destId="{9011B530-B103-450D-B8B3-49C45FCFBF7E}" srcOrd="4" destOrd="0" parTransId="{1D8B8A9A-DF03-4E07-8CD8-B7C4C2358091}" sibTransId="{C263DC57-749A-4995-ADF4-F9361000786C}"/>
    <dgm:cxn modelId="{BFEBE422-003E-4DF8-92D5-3A6A780A5289}" srcId="{D89E126A-1912-478E-8254-5B10ACF47861}" destId="{DD6286EA-267A-4A57-97C9-2B979D8620E8}" srcOrd="0" destOrd="0" parTransId="{8053FEB9-62FE-4895-8870-BAECD8B11EC0}" sibTransId="{E3E9826D-444D-442D-B4B7-40669137DCE0}"/>
    <dgm:cxn modelId="{809DCDD5-2717-4456-AE74-37127C36B049}" type="presOf" srcId="{D5AF435F-9D0A-476D-9B78-67CC8BAD677D}" destId="{8B7630C5-0CBB-49ED-89F8-F434DAE600D0}" srcOrd="0" destOrd="0" presId="urn:microsoft.com/office/officeart/2008/layout/HorizontalMultiLevelHierarchy"/>
    <dgm:cxn modelId="{19C8490D-A4EF-442F-9C36-2F64E07AEBA2}" type="presOf" srcId="{BD1EE788-E9E6-4E21-9FAA-1F3D4384E770}" destId="{B91F5ADA-EAD2-4E7F-9B9A-0B9FD125DBD8}" srcOrd="0" destOrd="0" presId="urn:microsoft.com/office/officeart/2008/layout/HorizontalMultiLevelHierarchy"/>
    <dgm:cxn modelId="{471B703A-B8A5-4CB2-9369-ADC2D55CFC39}" type="presOf" srcId="{FD8C4793-4958-4F54-8089-ACADEEB49518}" destId="{75C64447-5CAA-4B85-95BE-89D32CD259D7}" srcOrd="1" destOrd="0" presId="urn:microsoft.com/office/officeart/2008/layout/HorizontalMultiLevelHierarchy"/>
    <dgm:cxn modelId="{E15E98CD-6B7C-42ED-97D1-A8FF702C1ABF}" type="presOf" srcId="{1D8B8A9A-DF03-4E07-8CD8-B7C4C2358091}" destId="{EFDD7433-6905-458F-A1E5-C75E6CDE76EE}" srcOrd="1" destOrd="0" presId="urn:microsoft.com/office/officeart/2008/layout/HorizontalMultiLevelHierarchy"/>
    <dgm:cxn modelId="{C287680E-4475-4A26-A9E3-2C098C120EAC}" srcId="{E374CEE1-67DF-4D5D-8218-63429994D43A}" destId="{223F33F5-C7E8-49F6-8829-551EA0B6F78A}" srcOrd="0" destOrd="0" parTransId="{85745EC2-1B77-47F2-BD7F-0C50C582A47C}" sibTransId="{1E9E11DD-D14A-4CD2-87D1-5CF13355D847}"/>
    <dgm:cxn modelId="{EF5F400E-71CF-4EDB-9EC6-AFAF555A9E99}" type="presOf" srcId="{8053FEB9-62FE-4895-8870-BAECD8B11EC0}" destId="{61727EED-3C27-46CA-9F29-4D2D02126A45}" srcOrd="1" destOrd="0" presId="urn:microsoft.com/office/officeart/2008/layout/HorizontalMultiLevelHierarchy"/>
    <dgm:cxn modelId="{4E35B828-18FB-4B22-BE94-4D6D5ECA62D8}" type="presParOf" srcId="{B91F5ADA-EAD2-4E7F-9B9A-0B9FD125DBD8}" destId="{3CF4FC66-F561-4C56-B009-D4F0808F0B58}" srcOrd="0" destOrd="0" presId="urn:microsoft.com/office/officeart/2008/layout/HorizontalMultiLevelHierarchy"/>
    <dgm:cxn modelId="{FEFD0C60-E792-4739-BDD5-638ED47CAFFF}" type="presParOf" srcId="{3CF4FC66-F561-4C56-B009-D4F0808F0B58}" destId="{92E77B2C-0C66-492D-A78D-0016CD0AC853}" srcOrd="0" destOrd="0" presId="urn:microsoft.com/office/officeart/2008/layout/HorizontalMultiLevelHierarchy"/>
    <dgm:cxn modelId="{285DDC52-BB8C-4B97-AD36-A7DC6C489A00}" type="presParOf" srcId="{3CF4FC66-F561-4C56-B009-D4F0808F0B58}" destId="{72FCD868-060C-45F8-BAA8-5AFB9E1FE3CE}" srcOrd="1" destOrd="0" presId="urn:microsoft.com/office/officeart/2008/layout/HorizontalMultiLevelHierarchy"/>
    <dgm:cxn modelId="{5188D4DF-A104-4017-AE3C-F85EA178B867}" type="presParOf" srcId="{72FCD868-060C-45F8-BAA8-5AFB9E1FE3CE}" destId="{215F5931-7DA7-4B15-A533-9DE6736C0015}" srcOrd="0" destOrd="0" presId="urn:microsoft.com/office/officeart/2008/layout/HorizontalMultiLevelHierarchy"/>
    <dgm:cxn modelId="{429CBD3B-7D7C-46BF-A1F1-D658B5757E5D}" type="presParOf" srcId="{215F5931-7DA7-4B15-A533-9DE6736C0015}" destId="{65302D52-F102-4D85-B04B-931B18F83A0C}" srcOrd="0" destOrd="0" presId="urn:microsoft.com/office/officeart/2008/layout/HorizontalMultiLevelHierarchy"/>
    <dgm:cxn modelId="{61F08EA0-3A49-46BE-8B1B-E76EEE9BD0D2}" type="presParOf" srcId="{72FCD868-060C-45F8-BAA8-5AFB9E1FE3CE}" destId="{4BE2FA17-97AE-44DF-876B-3BA09C00E1BD}" srcOrd="1" destOrd="0" presId="urn:microsoft.com/office/officeart/2008/layout/HorizontalMultiLevelHierarchy"/>
    <dgm:cxn modelId="{0A9B1517-6819-4057-AED3-C8D9C4E6A84B}" type="presParOf" srcId="{4BE2FA17-97AE-44DF-876B-3BA09C00E1BD}" destId="{C687CD25-265C-45CD-8287-2EEB18EC66AF}" srcOrd="0" destOrd="0" presId="urn:microsoft.com/office/officeart/2008/layout/HorizontalMultiLevelHierarchy"/>
    <dgm:cxn modelId="{BCCD8A4D-D57F-492E-A2D1-213B9197E64B}" type="presParOf" srcId="{4BE2FA17-97AE-44DF-876B-3BA09C00E1BD}" destId="{2EC59635-B244-4B62-88A8-EAB8C2BFD03C}" srcOrd="1" destOrd="0" presId="urn:microsoft.com/office/officeart/2008/layout/HorizontalMultiLevelHierarchy"/>
    <dgm:cxn modelId="{CF9DAE7C-66AB-4982-A5C8-C08F22D1B06A}" type="presParOf" srcId="{72FCD868-060C-45F8-BAA8-5AFB9E1FE3CE}" destId="{731C8DC3-6A45-4493-8545-AD88BCF46845}" srcOrd="2" destOrd="0" presId="urn:microsoft.com/office/officeart/2008/layout/HorizontalMultiLevelHierarchy"/>
    <dgm:cxn modelId="{B7894528-D7CC-4E84-AA3E-8FCD14B9B808}" type="presParOf" srcId="{731C8DC3-6A45-4493-8545-AD88BCF46845}" destId="{61D3BE96-E97B-4E09-936E-C93E657B51F5}" srcOrd="0" destOrd="0" presId="urn:microsoft.com/office/officeart/2008/layout/HorizontalMultiLevelHierarchy"/>
    <dgm:cxn modelId="{88AB0042-C7A6-46A0-A110-FC8B294C42EC}" type="presParOf" srcId="{72FCD868-060C-45F8-BAA8-5AFB9E1FE3CE}" destId="{3F5C0AEB-9F8B-44A4-8F44-9A84C7FE3368}" srcOrd="3" destOrd="0" presId="urn:microsoft.com/office/officeart/2008/layout/HorizontalMultiLevelHierarchy"/>
    <dgm:cxn modelId="{6973099B-7CC4-4EE3-B2FB-149D1CD1F65B}" type="presParOf" srcId="{3F5C0AEB-9F8B-44A4-8F44-9A84C7FE3368}" destId="{B98204CB-7552-4C6B-8A3A-DAB26DE84FA5}" srcOrd="0" destOrd="0" presId="urn:microsoft.com/office/officeart/2008/layout/HorizontalMultiLevelHierarchy"/>
    <dgm:cxn modelId="{B70B6299-9AE3-42A0-8B71-15F9453CF174}" type="presParOf" srcId="{3F5C0AEB-9F8B-44A4-8F44-9A84C7FE3368}" destId="{C9B23243-4321-4F96-94CF-B90F553167DA}" srcOrd="1" destOrd="0" presId="urn:microsoft.com/office/officeart/2008/layout/HorizontalMultiLevelHierarchy"/>
    <dgm:cxn modelId="{59237834-C03C-4EF0-B8AB-54DFF0FCBD2B}" type="presParOf" srcId="{72FCD868-060C-45F8-BAA8-5AFB9E1FE3CE}" destId="{C03AAB0F-7F3F-4249-9047-A2E82A4CCFBE}" srcOrd="4" destOrd="0" presId="urn:microsoft.com/office/officeart/2008/layout/HorizontalMultiLevelHierarchy"/>
    <dgm:cxn modelId="{735BC432-1807-4F81-B861-6B7B9E3D5B97}" type="presParOf" srcId="{C03AAB0F-7F3F-4249-9047-A2E82A4CCFBE}" destId="{30610E10-B80D-4D80-AA89-30577C0FE329}" srcOrd="0" destOrd="0" presId="urn:microsoft.com/office/officeart/2008/layout/HorizontalMultiLevelHierarchy"/>
    <dgm:cxn modelId="{92315C84-712D-46B2-830D-2D7C553013A0}" type="presParOf" srcId="{72FCD868-060C-45F8-BAA8-5AFB9E1FE3CE}" destId="{82D02398-7F7E-48A2-992C-BC012BE735BC}" srcOrd="5" destOrd="0" presId="urn:microsoft.com/office/officeart/2008/layout/HorizontalMultiLevelHierarchy"/>
    <dgm:cxn modelId="{81047D1C-C37C-42B4-AC6B-2C6312A899E2}" type="presParOf" srcId="{82D02398-7F7E-48A2-992C-BC012BE735BC}" destId="{BBD0D06F-DB91-4FC4-B4FD-2FEEBA201A00}" srcOrd="0" destOrd="0" presId="urn:microsoft.com/office/officeart/2008/layout/HorizontalMultiLevelHierarchy"/>
    <dgm:cxn modelId="{D419227A-B072-4603-89FE-EA1959344D1E}" type="presParOf" srcId="{82D02398-7F7E-48A2-992C-BC012BE735BC}" destId="{EACE7F9D-BE01-4881-A7DA-4923ADFB3C7C}" srcOrd="1" destOrd="0" presId="urn:microsoft.com/office/officeart/2008/layout/HorizontalMultiLevelHierarchy"/>
    <dgm:cxn modelId="{5CFDFE40-2790-4131-B3FA-7DD77E951E61}" type="presParOf" srcId="{EACE7F9D-BE01-4881-A7DA-4923ADFB3C7C}" destId="{015B9E34-C0B3-42EC-9A08-7CE0B85168EC}" srcOrd="0" destOrd="0" presId="urn:microsoft.com/office/officeart/2008/layout/HorizontalMultiLevelHierarchy"/>
    <dgm:cxn modelId="{10481A37-EF19-4030-B2C6-69F51F8528F7}" type="presParOf" srcId="{015B9E34-C0B3-42EC-9A08-7CE0B85168EC}" destId="{61727EED-3C27-46CA-9F29-4D2D02126A45}" srcOrd="0" destOrd="0" presId="urn:microsoft.com/office/officeart/2008/layout/HorizontalMultiLevelHierarchy"/>
    <dgm:cxn modelId="{6EB4B8EE-2FEA-4638-9092-3BCD6CEDB0BD}" type="presParOf" srcId="{EACE7F9D-BE01-4881-A7DA-4923ADFB3C7C}" destId="{C585D28A-5D06-41F7-90ED-0C204ADF7BE3}" srcOrd="1" destOrd="0" presId="urn:microsoft.com/office/officeart/2008/layout/HorizontalMultiLevelHierarchy"/>
    <dgm:cxn modelId="{8CF8D4B8-3BC5-4A20-8F33-8462F205467F}" type="presParOf" srcId="{C585D28A-5D06-41F7-90ED-0C204ADF7BE3}" destId="{DACB3170-2B31-4428-BD6D-BD72FFE0FDBA}" srcOrd="0" destOrd="0" presId="urn:microsoft.com/office/officeart/2008/layout/HorizontalMultiLevelHierarchy"/>
    <dgm:cxn modelId="{22100291-134F-4CAC-8690-0ADE5BE1F562}" type="presParOf" srcId="{C585D28A-5D06-41F7-90ED-0C204ADF7BE3}" destId="{7F109F98-9CD4-4512-8584-F26937672406}" srcOrd="1" destOrd="0" presId="urn:microsoft.com/office/officeart/2008/layout/HorizontalMultiLevelHierarchy"/>
    <dgm:cxn modelId="{53EA0258-198C-4859-8697-4FB932583B5A}" type="presParOf" srcId="{EACE7F9D-BE01-4881-A7DA-4923ADFB3C7C}" destId="{A06588FD-983C-4155-8920-DF3BA7E4051B}" srcOrd="2" destOrd="0" presId="urn:microsoft.com/office/officeart/2008/layout/HorizontalMultiLevelHierarchy"/>
    <dgm:cxn modelId="{269F848F-8137-4538-84BF-2E4437E822F2}" type="presParOf" srcId="{A06588FD-983C-4155-8920-DF3BA7E4051B}" destId="{6D5CF709-FFC2-4C10-98B5-8F9193F865AC}" srcOrd="0" destOrd="0" presId="urn:microsoft.com/office/officeart/2008/layout/HorizontalMultiLevelHierarchy"/>
    <dgm:cxn modelId="{E85F73C2-5C2E-45DC-8227-C4CBAAC38AC6}" type="presParOf" srcId="{EACE7F9D-BE01-4881-A7DA-4923ADFB3C7C}" destId="{98DDE700-A1AB-486D-9486-401B67FDE717}" srcOrd="3" destOrd="0" presId="urn:microsoft.com/office/officeart/2008/layout/HorizontalMultiLevelHierarchy"/>
    <dgm:cxn modelId="{ABD9B308-F20B-4971-9F0D-8C456A1C368E}" type="presParOf" srcId="{98DDE700-A1AB-486D-9486-401B67FDE717}" destId="{B5544D21-B263-4E43-A31D-B2F6D6F683EA}" srcOrd="0" destOrd="0" presId="urn:microsoft.com/office/officeart/2008/layout/HorizontalMultiLevelHierarchy"/>
    <dgm:cxn modelId="{8278D330-BE0E-4DD1-8EA6-E11CAC586544}" type="presParOf" srcId="{98DDE700-A1AB-486D-9486-401B67FDE717}" destId="{5401BAE7-F51A-4E85-8EBE-4F9598AC9FDA}" srcOrd="1" destOrd="0" presId="urn:microsoft.com/office/officeart/2008/layout/HorizontalMultiLevelHierarchy"/>
    <dgm:cxn modelId="{CB96A3AF-9EC5-42D3-A706-8243153F2A72}" type="presParOf" srcId="{EACE7F9D-BE01-4881-A7DA-4923ADFB3C7C}" destId="{6B7FCEBD-8270-4488-ACBD-877F7E99B51F}" srcOrd="4" destOrd="0" presId="urn:microsoft.com/office/officeart/2008/layout/HorizontalMultiLevelHierarchy"/>
    <dgm:cxn modelId="{B590E74E-8D6A-4E25-83C8-953040F56FA4}" type="presParOf" srcId="{6B7FCEBD-8270-4488-ACBD-877F7E99B51F}" destId="{75C64447-5CAA-4B85-95BE-89D32CD259D7}" srcOrd="0" destOrd="0" presId="urn:microsoft.com/office/officeart/2008/layout/HorizontalMultiLevelHierarchy"/>
    <dgm:cxn modelId="{6D213FD6-818B-40FF-9CE5-19AD60640F01}" type="presParOf" srcId="{EACE7F9D-BE01-4881-A7DA-4923ADFB3C7C}" destId="{541F59C0-B30E-41DA-8313-1708D1E4E6E7}" srcOrd="5" destOrd="0" presId="urn:microsoft.com/office/officeart/2008/layout/HorizontalMultiLevelHierarchy"/>
    <dgm:cxn modelId="{28A86655-A8C5-4CAA-BCB1-17810739BCB7}" type="presParOf" srcId="{541F59C0-B30E-41DA-8313-1708D1E4E6E7}" destId="{893D86A6-9479-4312-B8B4-B3500789AA6A}" srcOrd="0" destOrd="0" presId="urn:microsoft.com/office/officeart/2008/layout/HorizontalMultiLevelHierarchy"/>
    <dgm:cxn modelId="{D2AB9C2A-8D52-4277-9009-EBABFA6A3162}" type="presParOf" srcId="{541F59C0-B30E-41DA-8313-1708D1E4E6E7}" destId="{FA42A153-932B-4AA9-A1B1-B9870F0F1F2D}" srcOrd="1" destOrd="0" presId="urn:microsoft.com/office/officeart/2008/layout/HorizontalMultiLevelHierarchy"/>
    <dgm:cxn modelId="{9A9FDA9F-A5E4-4D2A-AAE3-9EE2CD190EAE}" type="presParOf" srcId="{EACE7F9D-BE01-4881-A7DA-4923ADFB3C7C}" destId="{8B7630C5-0CBB-49ED-89F8-F434DAE600D0}" srcOrd="6" destOrd="0" presId="urn:microsoft.com/office/officeart/2008/layout/HorizontalMultiLevelHierarchy"/>
    <dgm:cxn modelId="{06C11763-D882-44E0-8960-45CBB85E28BD}" type="presParOf" srcId="{8B7630C5-0CBB-49ED-89F8-F434DAE600D0}" destId="{08D3BE7A-A0F5-43CC-ADD0-3973FB8D6E3E}" srcOrd="0" destOrd="0" presId="urn:microsoft.com/office/officeart/2008/layout/HorizontalMultiLevelHierarchy"/>
    <dgm:cxn modelId="{7E2039B2-F20C-491B-B143-965C583237D0}" type="presParOf" srcId="{EACE7F9D-BE01-4881-A7DA-4923ADFB3C7C}" destId="{D8057255-F30A-40E2-8B8B-61C76B271339}" srcOrd="7" destOrd="0" presId="urn:microsoft.com/office/officeart/2008/layout/HorizontalMultiLevelHierarchy"/>
    <dgm:cxn modelId="{62A474DC-F928-46CC-9DE0-0670D0642972}" type="presParOf" srcId="{D8057255-F30A-40E2-8B8B-61C76B271339}" destId="{28340C0F-E5C6-4FA1-82F4-8285D5069096}" srcOrd="0" destOrd="0" presId="urn:microsoft.com/office/officeart/2008/layout/HorizontalMultiLevelHierarchy"/>
    <dgm:cxn modelId="{8434ED73-A871-4D0C-86A8-FFDC86740DC1}" type="presParOf" srcId="{D8057255-F30A-40E2-8B8B-61C76B271339}" destId="{5091BE4F-D07B-4D49-B209-3EFD6C0C15EF}" srcOrd="1" destOrd="0" presId="urn:microsoft.com/office/officeart/2008/layout/HorizontalMultiLevelHierarchy"/>
    <dgm:cxn modelId="{BEF7D33F-191D-4258-9120-FE31FBECF0AC}" type="presParOf" srcId="{EACE7F9D-BE01-4881-A7DA-4923ADFB3C7C}" destId="{CC5B6981-75D8-4E9A-9F74-38C867763F51}" srcOrd="8" destOrd="0" presId="urn:microsoft.com/office/officeart/2008/layout/HorizontalMultiLevelHierarchy"/>
    <dgm:cxn modelId="{D13F62D0-011D-4E9E-A064-9CDE4C562612}" type="presParOf" srcId="{CC5B6981-75D8-4E9A-9F74-38C867763F51}" destId="{EFDD7433-6905-458F-A1E5-C75E6CDE76EE}" srcOrd="0" destOrd="0" presId="urn:microsoft.com/office/officeart/2008/layout/HorizontalMultiLevelHierarchy"/>
    <dgm:cxn modelId="{1B468E83-21B7-4F39-AB46-420594A80A93}" type="presParOf" srcId="{EACE7F9D-BE01-4881-A7DA-4923ADFB3C7C}" destId="{475C3389-21BE-4226-B3A1-3751FD6776ED}" srcOrd="9" destOrd="0" presId="urn:microsoft.com/office/officeart/2008/layout/HorizontalMultiLevelHierarchy"/>
    <dgm:cxn modelId="{96E74672-6D9C-4B52-956E-E64E69F38196}" type="presParOf" srcId="{475C3389-21BE-4226-B3A1-3751FD6776ED}" destId="{0E5BF068-DDF4-4CB4-B74D-9E95F4B8BEE1}" srcOrd="0" destOrd="0" presId="urn:microsoft.com/office/officeart/2008/layout/HorizontalMultiLevelHierarchy"/>
    <dgm:cxn modelId="{16181809-9F66-4719-AB61-DE110D29932E}" type="presParOf" srcId="{475C3389-21BE-4226-B3A1-3751FD6776ED}" destId="{13E7DB6B-72EA-4866-AE51-4172C63E4A1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9701777-F5FD-4768-8B1F-874F211D15BA}" type="doc">
      <dgm:prSet loTypeId="urn:microsoft.com/office/officeart/2005/8/layout/hierarchy2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0ADF0FBA-5BD4-4FC2-988F-A694C6642ACB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2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Tujuan</a:t>
          </a:r>
          <a:r>
            <a: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penatalaksanaan</a:t>
          </a:r>
          <a:r>
            <a: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hemoptisis</a:t>
          </a:r>
          <a:r>
            <a: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masif</a:t>
          </a:r>
          <a:r>
            <a: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d-ID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  <a:r>
            <a: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non </a:t>
          </a:r>
          <a:r>
            <a:rPr lang="en-US" sz="2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masif</a:t>
          </a:r>
          <a:r>
            <a: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2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7872F2-E002-4A5E-A638-E6F43A450445}" type="parTrans" cxnId="{44A896AF-6E96-4F51-B1F0-EAAAC15EBCA9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4DF9BE-3DB5-4CDE-9B04-6D16D329020E}" type="sibTrans" cxnId="{44A896AF-6E96-4F51-B1F0-EAAAC15EBCA9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77D903-60A5-4813-B1C6-446D26993ECE}">
      <dgm:prSet phldrT="[Text]" custT="1"/>
      <dgm:spPr/>
      <dgm:t>
        <a:bodyPr/>
        <a:lstStyle/>
        <a:p>
          <a:r>
            <a:rPr lang="en-US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Menghentikan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pendarahan</a:t>
          </a:r>
          <a:endParaRPr lang="en-US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FC2069-AFC2-4F99-9040-3E9C8451452E}" type="parTrans" cxnId="{086E33D1-52AA-4A98-B3BA-C9DCADA97B62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1BCB90-1D3D-49BA-BE85-71EA3781C2D5}" type="sibTrans" cxnId="{086E33D1-52AA-4A98-B3BA-C9DCADA97B62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369BB6-BD6C-48AB-B97A-2874449BB65A}">
      <dgm:prSet custT="1"/>
      <dgm:spPr/>
      <dgm:t>
        <a:bodyPr/>
        <a:lstStyle/>
        <a:p>
          <a:r>
            <a:rPr lang="en-US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Mencegah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terjadinya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aspirasi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id-ID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9F2A9A-F4FE-4202-A56D-B123D9693672}" type="parTrans" cxnId="{E3E8DB76-5A4B-401C-8BC4-8AD71443FEE9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32638D-5D36-454B-8660-31F7301FBE75}" type="sibTrans" cxnId="{E3E8DB76-5A4B-401C-8BC4-8AD71443FEE9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AF0A46-44F1-4A68-9453-0863FF841090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n-US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Mengobati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penyakit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paru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yang </a:t>
          </a:r>
          <a:r>
            <a:rPr lang="en-US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menjadi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penyebab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dasar</a:t>
          </a:r>
          <a:endParaRPr lang="id-ID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675C30-BF30-4919-9603-AF3C1A8EFD55}" type="parTrans" cxnId="{516A18B0-4BA5-47B8-888A-381728EEA841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EF9B3C-B7C8-49A7-9471-B42409B5882B}" type="sibTrans" cxnId="{516A18B0-4BA5-47B8-888A-381728EEA841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A431AC-210D-41FC-B835-47F0AD6F545A}" type="pres">
      <dgm:prSet presAssocID="{09701777-F5FD-4768-8B1F-874F211D15B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50ED8B3-F008-412E-8E30-81B9B8B96160}" type="pres">
      <dgm:prSet presAssocID="{0ADF0FBA-5BD4-4FC2-988F-A694C6642ACB}" presName="root1" presStyleCnt="0"/>
      <dgm:spPr/>
    </dgm:pt>
    <dgm:pt modelId="{A343BF50-1DF1-4585-93A8-9F76BB24BA22}" type="pres">
      <dgm:prSet presAssocID="{0ADF0FBA-5BD4-4FC2-988F-A694C6642ACB}" presName="LevelOneTextNode" presStyleLbl="node0" presStyleIdx="0" presStyleCnt="1" custScaleX="183058" custScaleY="184253" custLinFactNeighborX="-635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6A5F8A-7860-452E-9D7D-6D263EC3AFCE}" type="pres">
      <dgm:prSet presAssocID="{0ADF0FBA-5BD4-4FC2-988F-A694C6642ACB}" presName="level2hierChild" presStyleCnt="0"/>
      <dgm:spPr/>
    </dgm:pt>
    <dgm:pt modelId="{47529A6E-7328-4739-B656-4BAF4735F8D8}" type="pres">
      <dgm:prSet presAssocID="{44FC2069-AFC2-4F99-9040-3E9C8451452E}" presName="conn2-1" presStyleLbl="parChTrans1D2" presStyleIdx="0" presStyleCnt="3"/>
      <dgm:spPr/>
    </dgm:pt>
    <dgm:pt modelId="{6BBC8B5F-94E1-465E-A912-53A230B8B71D}" type="pres">
      <dgm:prSet presAssocID="{44FC2069-AFC2-4F99-9040-3E9C8451452E}" presName="connTx" presStyleLbl="parChTrans1D2" presStyleIdx="0" presStyleCnt="3"/>
      <dgm:spPr/>
    </dgm:pt>
    <dgm:pt modelId="{CF942AAC-24E5-483F-A6B7-4CE601FEC2B2}" type="pres">
      <dgm:prSet presAssocID="{2D77D903-60A5-4813-B1C6-446D26993ECE}" presName="root2" presStyleCnt="0"/>
      <dgm:spPr/>
    </dgm:pt>
    <dgm:pt modelId="{61316D1D-B754-42FC-BF6F-A96F338A6317}" type="pres">
      <dgm:prSet presAssocID="{2D77D903-60A5-4813-B1C6-446D26993ECE}" presName="LevelTwoTextNode" presStyleLbl="node2" presStyleIdx="0" presStyleCnt="3" custScaleX="252749" custLinFactNeighborY="-4475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630D131-6F67-4AA0-A533-D5F4E450C162}" type="pres">
      <dgm:prSet presAssocID="{2D77D903-60A5-4813-B1C6-446D26993ECE}" presName="level3hierChild" presStyleCnt="0"/>
      <dgm:spPr/>
    </dgm:pt>
    <dgm:pt modelId="{DF90A2C8-609E-4906-AD39-C17ED2A7456B}" type="pres">
      <dgm:prSet presAssocID="{CB9F2A9A-F4FE-4202-A56D-B123D9693672}" presName="conn2-1" presStyleLbl="parChTrans1D2" presStyleIdx="1" presStyleCnt="3"/>
      <dgm:spPr/>
    </dgm:pt>
    <dgm:pt modelId="{5F0BA630-57E1-49F8-8415-62F5FACE5607}" type="pres">
      <dgm:prSet presAssocID="{CB9F2A9A-F4FE-4202-A56D-B123D9693672}" presName="connTx" presStyleLbl="parChTrans1D2" presStyleIdx="1" presStyleCnt="3"/>
      <dgm:spPr/>
    </dgm:pt>
    <dgm:pt modelId="{88491108-6426-4A24-81E8-63226D519DCA}" type="pres">
      <dgm:prSet presAssocID="{0B369BB6-BD6C-48AB-B97A-2874449BB65A}" presName="root2" presStyleCnt="0"/>
      <dgm:spPr/>
    </dgm:pt>
    <dgm:pt modelId="{B029822B-4AB9-4D36-AC71-61E517B4D731}" type="pres">
      <dgm:prSet presAssocID="{0B369BB6-BD6C-48AB-B97A-2874449BB65A}" presName="LevelTwoTextNode" presStyleLbl="node2" presStyleIdx="1" presStyleCnt="3" custScaleX="252749">
        <dgm:presLayoutVars>
          <dgm:chPref val="3"/>
        </dgm:presLayoutVars>
      </dgm:prSet>
      <dgm:spPr/>
    </dgm:pt>
    <dgm:pt modelId="{D1FE04B2-2BA8-40A9-8227-48F60C484C70}" type="pres">
      <dgm:prSet presAssocID="{0B369BB6-BD6C-48AB-B97A-2874449BB65A}" presName="level3hierChild" presStyleCnt="0"/>
      <dgm:spPr/>
    </dgm:pt>
    <dgm:pt modelId="{192988D1-1126-45CB-918C-F90FB9F1FE25}" type="pres">
      <dgm:prSet presAssocID="{F5675C30-BF30-4919-9603-AF3C1A8EFD55}" presName="conn2-1" presStyleLbl="parChTrans1D2" presStyleIdx="2" presStyleCnt="3"/>
      <dgm:spPr/>
    </dgm:pt>
    <dgm:pt modelId="{117F628F-0DFB-4489-AD1F-1A8728729C47}" type="pres">
      <dgm:prSet presAssocID="{F5675C30-BF30-4919-9603-AF3C1A8EFD55}" presName="connTx" presStyleLbl="parChTrans1D2" presStyleIdx="2" presStyleCnt="3"/>
      <dgm:spPr/>
    </dgm:pt>
    <dgm:pt modelId="{9FB4C53B-2F40-4C9E-8C1E-AA3540A683C6}" type="pres">
      <dgm:prSet presAssocID="{51AF0A46-44F1-4A68-9453-0863FF841090}" presName="root2" presStyleCnt="0"/>
      <dgm:spPr/>
    </dgm:pt>
    <dgm:pt modelId="{F4A6064A-017F-40F8-9BE1-192B27F3E126}" type="pres">
      <dgm:prSet presAssocID="{51AF0A46-44F1-4A68-9453-0863FF841090}" presName="LevelTwoTextNode" presStyleLbl="node2" presStyleIdx="2" presStyleCnt="3" custScaleX="250188" custLinFactNeighborY="580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45D086-6812-4C42-A24D-31E3ACFAFC35}" type="pres">
      <dgm:prSet presAssocID="{51AF0A46-44F1-4A68-9453-0863FF841090}" presName="level3hierChild" presStyleCnt="0"/>
      <dgm:spPr/>
    </dgm:pt>
  </dgm:ptLst>
  <dgm:cxnLst>
    <dgm:cxn modelId="{D20AB63B-37C6-4A2C-9754-E2C1EFDF9059}" type="presOf" srcId="{CB9F2A9A-F4FE-4202-A56D-B123D9693672}" destId="{DF90A2C8-609E-4906-AD39-C17ED2A7456B}" srcOrd="0" destOrd="0" presId="urn:microsoft.com/office/officeart/2005/8/layout/hierarchy2"/>
    <dgm:cxn modelId="{ED2582EA-5F0B-46B8-B012-D870F878F3B9}" type="presOf" srcId="{2D77D903-60A5-4813-B1C6-446D26993ECE}" destId="{61316D1D-B754-42FC-BF6F-A96F338A6317}" srcOrd="0" destOrd="0" presId="urn:microsoft.com/office/officeart/2005/8/layout/hierarchy2"/>
    <dgm:cxn modelId="{F8221000-0AAA-431E-BFE7-CD91733213AA}" type="presOf" srcId="{51AF0A46-44F1-4A68-9453-0863FF841090}" destId="{F4A6064A-017F-40F8-9BE1-192B27F3E126}" srcOrd="0" destOrd="0" presId="urn:microsoft.com/office/officeart/2005/8/layout/hierarchy2"/>
    <dgm:cxn modelId="{BD797E76-BA8B-4363-B8F0-DF2ADB30B5E6}" type="presOf" srcId="{0ADF0FBA-5BD4-4FC2-988F-A694C6642ACB}" destId="{A343BF50-1DF1-4585-93A8-9F76BB24BA22}" srcOrd="0" destOrd="0" presId="urn:microsoft.com/office/officeart/2005/8/layout/hierarchy2"/>
    <dgm:cxn modelId="{516A18B0-4BA5-47B8-888A-381728EEA841}" srcId="{0ADF0FBA-5BD4-4FC2-988F-A694C6642ACB}" destId="{51AF0A46-44F1-4A68-9453-0863FF841090}" srcOrd="2" destOrd="0" parTransId="{F5675C30-BF30-4919-9603-AF3C1A8EFD55}" sibTransId="{47EF9B3C-B7C8-49A7-9471-B42409B5882B}"/>
    <dgm:cxn modelId="{D9763912-A1F3-45D3-A7AF-7165958041B3}" type="presOf" srcId="{F5675C30-BF30-4919-9603-AF3C1A8EFD55}" destId="{192988D1-1126-45CB-918C-F90FB9F1FE25}" srcOrd="0" destOrd="0" presId="urn:microsoft.com/office/officeart/2005/8/layout/hierarchy2"/>
    <dgm:cxn modelId="{44A896AF-6E96-4F51-B1F0-EAAAC15EBCA9}" srcId="{09701777-F5FD-4768-8B1F-874F211D15BA}" destId="{0ADF0FBA-5BD4-4FC2-988F-A694C6642ACB}" srcOrd="0" destOrd="0" parTransId="{E87872F2-E002-4A5E-A638-E6F43A450445}" sibTransId="{C14DF9BE-3DB5-4CDE-9B04-6D16D329020E}"/>
    <dgm:cxn modelId="{E3E8DB76-5A4B-401C-8BC4-8AD71443FEE9}" srcId="{0ADF0FBA-5BD4-4FC2-988F-A694C6642ACB}" destId="{0B369BB6-BD6C-48AB-B97A-2874449BB65A}" srcOrd="1" destOrd="0" parTransId="{CB9F2A9A-F4FE-4202-A56D-B123D9693672}" sibTransId="{B132638D-5D36-454B-8660-31F7301FBE75}"/>
    <dgm:cxn modelId="{91CADAD8-A01D-4F7F-A23B-DA58DBE858F0}" type="presOf" srcId="{0B369BB6-BD6C-48AB-B97A-2874449BB65A}" destId="{B029822B-4AB9-4D36-AC71-61E517B4D731}" srcOrd="0" destOrd="0" presId="urn:microsoft.com/office/officeart/2005/8/layout/hierarchy2"/>
    <dgm:cxn modelId="{086E33D1-52AA-4A98-B3BA-C9DCADA97B62}" srcId="{0ADF0FBA-5BD4-4FC2-988F-A694C6642ACB}" destId="{2D77D903-60A5-4813-B1C6-446D26993ECE}" srcOrd="0" destOrd="0" parTransId="{44FC2069-AFC2-4F99-9040-3E9C8451452E}" sibTransId="{751BCB90-1D3D-49BA-BE85-71EA3781C2D5}"/>
    <dgm:cxn modelId="{F0A36B29-8749-46D8-9547-32E25B26589F}" type="presOf" srcId="{09701777-F5FD-4768-8B1F-874F211D15BA}" destId="{9BA431AC-210D-41FC-B835-47F0AD6F545A}" srcOrd="0" destOrd="0" presId="urn:microsoft.com/office/officeart/2005/8/layout/hierarchy2"/>
    <dgm:cxn modelId="{D4CC4AF0-1D37-4D27-BB93-6C43E798E70A}" type="presOf" srcId="{F5675C30-BF30-4919-9603-AF3C1A8EFD55}" destId="{117F628F-0DFB-4489-AD1F-1A8728729C47}" srcOrd="1" destOrd="0" presId="urn:microsoft.com/office/officeart/2005/8/layout/hierarchy2"/>
    <dgm:cxn modelId="{7B865969-89B4-4402-8443-6D7843072AC0}" type="presOf" srcId="{44FC2069-AFC2-4F99-9040-3E9C8451452E}" destId="{47529A6E-7328-4739-B656-4BAF4735F8D8}" srcOrd="0" destOrd="0" presId="urn:microsoft.com/office/officeart/2005/8/layout/hierarchy2"/>
    <dgm:cxn modelId="{BE4B5D52-923E-4033-BB1E-D8086DDB7C7D}" type="presOf" srcId="{CB9F2A9A-F4FE-4202-A56D-B123D9693672}" destId="{5F0BA630-57E1-49F8-8415-62F5FACE5607}" srcOrd="1" destOrd="0" presId="urn:microsoft.com/office/officeart/2005/8/layout/hierarchy2"/>
    <dgm:cxn modelId="{06032B0C-523D-47E9-96CA-8811ADC59665}" type="presOf" srcId="{44FC2069-AFC2-4F99-9040-3E9C8451452E}" destId="{6BBC8B5F-94E1-465E-A912-53A230B8B71D}" srcOrd="1" destOrd="0" presId="urn:microsoft.com/office/officeart/2005/8/layout/hierarchy2"/>
    <dgm:cxn modelId="{B51D9DFE-4F63-47B6-AEFC-0DDC94ED9673}" type="presParOf" srcId="{9BA431AC-210D-41FC-B835-47F0AD6F545A}" destId="{450ED8B3-F008-412E-8E30-81B9B8B96160}" srcOrd="0" destOrd="0" presId="urn:microsoft.com/office/officeart/2005/8/layout/hierarchy2"/>
    <dgm:cxn modelId="{BB42CF0E-4FBB-4CE2-B732-077C0894E689}" type="presParOf" srcId="{450ED8B3-F008-412E-8E30-81B9B8B96160}" destId="{A343BF50-1DF1-4585-93A8-9F76BB24BA22}" srcOrd="0" destOrd="0" presId="urn:microsoft.com/office/officeart/2005/8/layout/hierarchy2"/>
    <dgm:cxn modelId="{DC896735-C6AC-4420-9601-82C71D2C5EEC}" type="presParOf" srcId="{450ED8B3-F008-412E-8E30-81B9B8B96160}" destId="{B86A5F8A-7860-452E-9D7D-6D263EC3AFCE}" srcOrd="1" destOrd="0" presId="urn:microsoft.com/office/officeart/2005/8/layout/hierarchy2"/>
    <dgm:cxn modelId="{A79A49B1-7583-4479-80D8-B26F693778D0}" type="presParOf" srcId="{B86A5F8A-7860-452E-9D7D-6D263EC3AFCE}" destId="{47529A6E-7328-4739-B656-4BAF4735F8D8}" srcOrd="0" destOrd="0" presId="urn:microsoft.com/office/officeart/2005/8/layout/hierarchy2"/>
    <dgm:cxn modelId="{37BD9BCD-0B01-4F84-9CDC-BFB479F46992}" type="presParOf" srcId="{47529A6E-7328-4739-B656-4BAF4735F8D8}" destId="{6BBC8B5F-94E1-465E-A912-53A230B8B71D}" srcOrd="0" destOrd="0" presId="urn:microsoft.com/office/officeart/2005/8/layout/hierarchy2"/>
    <dgm:cxn modelId="{025465CB-1D9C-481C-AC72-0013F49EDD74}" type="presParOf" srcId="{B86A5F8A-7860-452E-9D7D-6D263EC3AFCE}" destId="{CF942AAC-24E5-483F-A6B7-4CE601FEC2B2}" srcOrd="1" destOrd="0" presId="urn:microsoft.com/office/officeart/2005/8/layout/hierarchy2"/>
    <dgm:cxn modelId="{5EF92DEE-DA6D-4A78-B048-6D3FCD06001B}" type="presParOf" srcId="{CF942AAC-24E5-483F-A6B7-4CE601FEC2B2}" destId="{61316D1D-B754-42FC-BF6F-A96F338A6317}" srcOrd="0" destOrd="0" presId="urn:microsoft.com/office/officeart/2005/8/layout/hierarchy2"/>
    <dgm:cxn modelId="{15DD4B67-1BB2-4DF7-AB42-1DE5FAA497FA}" type="presParOf" srcId="{CF942AAC-24E5-483F-A6B7-4CE601FEC2B2}" destId="{C630D131-6F67-4AA0-A533-D5F4E450C162}" srcOrd="1" destOrd="0" presId="urn:microsoft.com/office/officeart/2005/8/layout/hierarchy2"/>
    <dgm:cxn modelId="{10AF5F6F-282B-4857-9719-B07AD64C28FA}" type="presParOf" srcId="{B86A5F8A-7860-452E-9D7D-6D263EC3AFCE}" destId="{DF90A2C8-609E-4906-AD39-C17ED2A7456B}" srcOrd="2" destOrd="0" presId="urn:microsoft.com/office/officeart/2005/8/layout/hierarchy2"/>
    <dgm:cxn modelId="{8F132472-FEFB-4DBD-A5BA-886D630AA886}" type="presParOf" srcId="{DF90A2C8-609E-4906-AD39-C17ED2A7456B}" destId="{5F0BA630-57E1-49F8-8415-62F5FACE5607}" srcOrd="0" destOrd="0" presId="urn:microsoft.com/office/officeart/2005/8/layout/hierarchy2"/>
    <dgm:cxn modelId="{BB5FF416-E757-4238-8A6B-CCA0EF9CC716}" type="presParOf" srcId="{B86A5F8A-7860-452E-9D7D-6D263EC3AFCE}" destId="{88491108-6426-4A24-81E8-63226D519DCA}" srcOrd="3" destOrd="0" presId="urn:microsoft.com/office/officeart/2005/8/layout/hierarchy2"/>
    <dgm:cxn modelId="{DA3C1B95-B799-447D-92F7-08CA82AC1624}" type="presParOf" srcId="{88491108-6426-4A24-81E8-63226D519DCA}" destId="{B029822B-4AB9-4D36-AC71-61E517B4D731}" srcOrd="0" destOrd="0" presId="urn:microsoft.com/office/officeart/2005/8/layout/hierarchy2"/>
    <dgm:cxn modelId="{44C2716E-528B-4F9C-A532-0A811954756B}" type="presParOf" srcId="{88491108-6426-4A24-81E8-63226D519DCA}" destId="{D1FE04B2-2BA8-40A9-8227-48F60C484C70}" srcOrd="1" destOrd="0" presId="urn:microsoft.com/office/officeart/2005/8/layout/hierarchy2"/>
    <dgm:cxn modelId="{8DC6FA93-4195-448E-931F-999C50B8EA8F}" type="presParOf" srcId="{B86A5F8A-7860-452E-9D7D-6D263EC3AFCE}" destId="{192988D1-1126-45CB-918C-F90FB9F1FE25}" srcOrd="4" destOrd="0" presId="urn:microsoft.com/office/officeart/2005/8/layout/hierarchy2"/>
    <dgm:cxn modelId="{E54D0092-DE37-41A7-BC27-2EC889C31513}" type="presParOf" srcId="{192988D1-1126-45CB-918C-F90FB9F1FE25}" destId="{117F628F-0DFB-4489-AD1F-1A8728729C47}" srcOrd="0" destOrd="0" presId="urn:microsoft.com/office/officeart/2005/8/layout/hierarchy2"/>
    <dgm:cxn modelId="{536F0D7B-86FD-4B04-9631-34A0509CE751}" type="presParOf" srcId="{B86A5F8A-7860-452E-9D7D-6D263EC3AFCE}" destId="{9FB4C53B-2F40-4C9E-8C1E-AA3540A683C6}" srcOrd="5" destOrd="0" presId="urn:microsoft.com/office/officeart/2005/8/layout/hierarchy2"/>
    <dgm:cxn modelId="{28B150FB-B751-4787-B24D-8B384A9BE15E}" type="presParOf" srcId="{9FB4C53B-2F40-4C9E-8C1E-AA3540A683C6}" destId="{F4A6064A-017F-40F8-9BE1-192B27F3E126}" srcOrd="0" destOrd="0" presId="urn:microsoft.com/office/officeart/2005/8/layout/hierarchy2"/>
    <dgm:cxn modelId="{88874DA5-4679-48CD-A510-F0614A326DF9}" type="presParOf" srcId="{9FB4C53B-2F40-4C9E-8C1E-AA3540A683C6}" destId="{A045D086-6812-4C42-A24D-31E3ACFAFC3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9701777-F5FD-4768-8B1F-874F211D15BA}" type="doc">
      <dgm:prSet loTypeId="urn:microsoft.com/office/officeart/2005/8/layout/hierarchy2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ADF0FBA-5BD4-4FC2-988F-A694C6642ACB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id-ID" sz="2000" b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Langkah penting penatalaksanaan hemoptisis masif</a:t>
          </a:r>
          <a:r>
            <a:rPr lang="en-US" sz="2000" b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Mencegah terjadinya aspirasi </a:t>
          </a:r>
          <a:endParaRPr lang="en-US" sz="2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7872F2-E002-4A5E-A638-E6F43A450445}" type="parTrans" cxnId="{44A896AF-6E96-4F51-B1F0-EAAAC15EBCA9}">
      <dgm:prSet/>
      <dgm:spPr/>
      <dgm:t>
        <a:bodyPr/>
        <a:lstStyle/>
        <a:p>
          <a:endParaRPr lang="en-US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4DF9BE-3DB5-4CDE-9B04-6D16D329020E}" type="sibTrans" cxnId="{44A896AF-6E96-4F51-B1F0-EAAAC15EBCA9}">
      <dgm:prSet/>
      <dgm:spPr/>
      <dgm:t>
        <a:bodyPr/>
        <a:lstStyle/>
        <a:p>
          <a:endParaRPr lang="en-US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AF0A46-44F1-4A68-9453-0863FF841090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n-US" sz="20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Menjaga</a:t>
          </a:r>
          <a:r>
            <a:rPr lang="en-US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jalan</a:t>
          </a:r>
          <a:r>
            <a:rPr lang="en-US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napas</a:t>
          </a:r>
          <a:r>
            <a:rPr lang="en-US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dan</a:t>
          </a:r>
          <a:r>
            <a:rPr lang="en-US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resusitasi</a:t>
          </a:r>
          <a:r>
            <a:rPr lang="en-US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penderita</a:t>
          </a:r>
          <a:endParaRPr lang="id-ID" sz="20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675C30-BF30-4919-9603-AF3C1A8EFD55}" type="parTrans" cxnId="{516A18B0-4BA5-47B8-888A-381728EEA841}">
      <dgm:prSet/>
      <dgm:spPr/>
      <dgm:t>
        <a:bodyPr/>
        <a:lstStyle/>
        <a:p>
          <a:endParaRPr lang="en-US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EF9B3C-B7C8-49A7-9471-B42409B5882B}" type="sibTrans" cxnId="{516A18B0-4BA5-47B8-888A-381728EEA841}">
      <dgm:prSet/>
      <dgm:spPr/>
      <dgm:t>
        <a:bodyPr/>
        <a:lstStyle/>
        <a:p>
          <a:endParaRPr lang="en-US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A035D5-CDA8-4E11-B262-688B92BB77BD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n-US" sz="2000" b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Investigasi sumber/penyebab pendarahan</a:t>
          </a:r>
          <a:endParaRPr lang="id-ID" sz="20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E7F19E-1A33-4CCD-A517-C0ADC586DE55}" type="parTrans" cxnId="{610CB0B3-A543-40DA-8B15-AACF8D405F8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71E20F6-ACE9-4183-BA9B-9DC879B54624}" type="sibTrans" cxnId="{610CB0B3-A543-40DA-8B15-AACF8D405F8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9D482EE-4E3D-49D9-931E-9FABE24864D4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n-US" sz="2000" b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Segera memberikan terapi yang tepat dan spesifik untuk menghentikan pendarahan </a:t>
          </a:r>
          <a:endParaRPr lang="id-ID" sz="20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EF7CC8-D1A6-44A3-8584-2F20F2783A7C}" type="parTrans" cxnId="{5B2DA55B-BBBC-4244-8DC0-C9623241FC6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F3AFBFC-8A56-4CA8-ADFE-6FA4E43D9BF9}" type="sibTrans" cxnId="{5B2DA55B-BBBC-4244-8DC0-C9623241FC6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BA431AC-210D-41FC-B835-47F0AD6F545A}" type="pres">
      <dgm:prSet presAssocID="{09701777-F5FD-4768-8B1F-874F211D15B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50ED8B3-F008-412E-8E30-81B9B8B96160}" type="pres">
      <dgm:prSet presAssocID="{0ADF0FBA-5BD4-4FC2-988F-A694C6642ACB}" presName="root1" presStyleCnt="0"/>
      <dgm:spPr/>
    </dgm:pt>
    <dgm:pt modelId="{A343BF50-1DF1-4585-93A8-9F76BB24BA22}" type="pres">
      <dgm:prSet presAssocID="{0ADF0FBA-5BD4-4FC2-988F-A694C6642ACB}" presName="LevelOneTextNode" presStyleLbl="node0" presStyleIdx="0" presStyleCnt="1" custScaleX="227227" custScaleY="238516" custLinFactNeighborX="-635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6A5F8A-7860-452E-9D7D-6D263EC3AFCE}" type="pres">
      <dgm:prSet presAssocID="{0ADF0FBA-5BD4-4FC2-988F-A694C6642ACB}" presName="level2hierChild" presStyleCnt="0"/>
      <dgm:spPr/>
    </dgm:pt>
    <dgm:pt modelId="{192988D1-1126-45CB-918C-F90FB9F1FE25}" type="pres">
      <dgm:prSet presAssocID="{F5675C30-BF30-4919-9603-AF3C1A8EFD55}" presName="conn2-1" presStyleLbl="parChTrans1D2" presStyleIdx="0" presStyleCnt="3"/>
      <dgm:spPr/>
    </dgm:pt>
    <dgm:pt modelId="{117F628F-0DFB-4489-AD1F-1A8728729C47}" type="pres">
      <dgm:prSet presAssocID="{F5675C30-BF30-4919-9603-AF3C1A8EFD55}" presName="connTx" presStyleLbl="parChTrans1D2" presStyleIdx="0" presStyleCnt="3"/>
      <dgm:spPr/>
    </dgm:pt>
    <dgm:pt modelId="{9FB4C53B-2F40-4C9E-8C1E-AA3540A683C6}" type="pres">
      <dgm:prSet presAssocID="{51AF0A46-44F1-4A68-9453-0863FF841090}" presName="root2" presStyleCnt="0"/>
      <dgm:spPr/>
    </dgm:pt>
    <dgm:pt modelId="{F4A6064A-017F-40F8-9BE1-192B27F3E126}" type="pres">
      <dgm:prSet presAssocID="{51AF0A46-44F1-4A68-9453-0863FF841090}" presName="LevelTwoTextNode" presStyleLbl="node2" presStyleIdx="0" presStyleCnt="3" custScaleX="293444" custLinFactNeighborX="479" custLinFactNeighborY="-6518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45D086-6812-4C42-A24D-31E3ACFAFC35}" type="pres">
      <dgm:prSet presAssocID="{51AF0A46-44F1-4A68-9453-0863FF841090}" presName="level3hierChild" presStyleCnt="0"/>
      <dgm:spPr/>
    </dgm:pt>
    <dgm:pt modelId="{59BE2A47-DD47-4AC9-A7F5-AD0F6AD4FEA3}" type="pres">
      <dgm:prSet presAssocID="{0CE7F19E-1A33-4CCD-A517-C0ADC586DE55}" presName="conn2-1" presStyleLbl="parChTrans1D2" presStyleIdx="1" presStyleCnt="3"/>
      <dgm:spPr/>
    </dgm:pt>
    <dgm:pt modelId="{63F40677-8E0B-4CA3-993A-648B9E9547CF}" type="pres">
      <dgm:prSet presAssocID="{0CE7F19E-1A33-4CCD-A517-C0ADC586DE55}" presName="connTx" presStyleLbl="parChTrans1D2" presStyleIdx="1" presStyleCnt="3"/>
      <dgm:spPr/>
    </dgm:pt>
    <dgm:pt modelId="{C88B62D7-26F3-464A-880E-D07C9AF373D7}" type="pres">
      <dgm:prSet presAssocID="{12A035D5-CDA8-4E11-B262-688B92BB77BD}" presName="root2" presStyleCnt="0"/>
      <dgm:spPr/>
    </dgm:pt>
    <dgm:pt modelId="{943315F5-052B-4FD1-A712-295EF5F9A06B}" type="pres">
      <dgm:prSet presAssocID="{12A035D5-CDA8-4E11-B262-688B92BB77BD}" presName="LevelTwoTextNode" presStyleLbl="node2" presStyleIdx="1" presStyleCnt="3" custScaleX="292547" custLinFactNeighborX="1116" custLinFactNeighborY="-3364">
        <dgm:presLayoutVars>
          <dgm:chPref val="3"/>
        </dgm:presLayoutVars>
      </dgm:prSet>
      <dgm:spPr/>
    </dgm:pt>
    <dgm:pt modelId="{420012FD-42B4-4F83-A6E7-50ED24480291}" type="pres">
      <dgm:prSet presAssocID="{12A035D5-CDA8-4E11-B262-688B92BB77BD}" presName="level3hierChild" presStyleCnt="0"/>
      <dgm:spPr/>
    </dgm:pt>
    <dgm:pt modelId="{5ECBA51E-FCF9-4886-BCEF-8A2C50CF6BA0}" type="pres">
      <dgm:prSet presAssocID="{55EF7CC8-D1A6-44A3-8584-2F20F2783A7C}" presName="conn2-1" presStyleLbl="parChTrans1D2" presStyleIdx="2" presStyleCnt="3"/>
      <dgm:spPr/>
    </dgm:pt>
    <dgm:pt modelId="{E653CEAE-7AEB-4E35-B7CF-A9249204744B}" type="pres">
      <dgm:prSet presAssocID="{55EF7CC8-D1A6-44A3-8584-2F20F2783A7C}" presName="connTx" presStyleLbl="parChTrans1D2" presStyleIdx="2" presStyleCnt="3"/>
      <dgm:spPr/>
    </dgm:pt>
    <dgm:pt modelId="{B45C5733-31C2-464D-91F5-F5E33133DFD2}" type="pres">
      <dgm:prSet presAssocID="{B9D482EE-4E3D-49D9-931E-9FABE24864D4}" presName="root2" presStyleCnt="0"/>
      <dgm:spPr/>
    </dgm:pt>
    <dgm:pt modelId="{8D7E6990-8366-45AD-944C-3A4E477509F8}" type="pres">
      <dgm:prSet presAssocID="{B9D482EE-4E3D-49D9-931E-9FABE24864D4}" presName="LevelTwoTextNode" presStyleLbl="node2" presStyleIdx="2" presStyleCnt="3" custScaleX="294185" custScaleY="131215" custLinFactNeighborY="1130">
        <dgm:presLayoutVars>
          <dgm:chPref val="3"/>
        </dgm:presLayoutVars>
      </dgm:prSet>
      <dgm:spPr/>
    </dgm:pt>
    <dgm:pt modelId="{776F891E-69AE-4A2F-B853-6AB273A0E1A1}" type="pres">
      <dgm:prSet presAssocID="{B9D482EE-4E3D-49D9-931E-9FABE24864D4}" presName="level3hierChild" presStyleCnt="0"/>
      <dgm:spPr/>
    </dgm:pt>
  </dgm:ptLst>
  <dgm:cxnLst>
    <dgm:cxn modelId="{F8221000-0AAA-431E-BFE7-CD91733213AA}" type="presOf" srcId="{51AF0A46-44F1-4A68-9453-0863FF841090}" destId="{F4A6064A-017F-40F8-9BE1-192B27F3E126}" srcOrd="0" destOrd="0" presId="urn:microsoft.com/office/officeart/2005/8/layout/hierarchy2"/>
    <dgm:cxn modelId="{BD797E76-BA8B-4363-B8F0-DF2ADB30B5E6}" type="presOf" srcId="{0ADF0FBA-5BD4-4FC2-988F-A694C6642ACB}" destId="{A343BF50-1DF1-4585-93A8-9F76BB24BA22}" srcOrd="0" destOrd="0" presId="urn:microsoft.com/office/officeart/2005/8/layout/hierarchy2"/>
    <dgm:cxn modelId="{516A18B0-4BA5-47B8-888A-381728EEA841}" srcId="{0ADF0FBA-5BD4-4FC2-988F-A694C6642ACB}" destId="{51AF0A46-44F1-4A68-9453-0863FF841090}" srcOrd="0" destOrd="0" parTransId="{F5675C30-BF30-4919-9603-AF3C1A8EFD55}" sibTransId="{47EF9B3C-B7C8-49A7-9471-B42409B5882B}"/>
    <dgm:cxn modelId="{BFCE4E90-18B3-43C5-BF8D-8EE9E3100FB9}" type="presOf" srcId="{55EF7CC8-D1A6-44A3-8584-2F20F2783A7C}" destId="{5ECBA51E-FCF9-4886-BCEF-8A2C50CF6BA0}" srcOrd="0" destOrd="0" presId="urn:microsoft.com/office/officeart/2005/8/layout/hierarchy2"/>
    <dgm:cxn modelId="{D9763912-A1F3-45D3-A7AF-7165958041B3}" type="presOf" srcId="{F5675C30-BF30-4919-9603-AF3C1A8EFD55}" destId="{192988D1-1126-45CB-918C-F90FB9F1FE25}" srcOrd="0" destOrd="0" presId="urn:microsoft.com/office/officeart/2005/8/layout/hierarchy2"/>
    <dgm:cxn modelId="{44A896AF-6E96-4F51-B1F0-EAAAC15EBCA9}" srcId="{09701777-F5FD-4768-8B1F-874F211D15BA}" destId="{0ADF0FBA-5BD4-4FC2-988F-A694C6642ACB}" srcOrd="0" destOrd="0" parTransId="{E87872F2-E002-4A5E-A638-E6F43A450445}" sibTransId="{C14DF9BE-3DB5-4CDE-9B04-6D16D329020E}"/>
    <dgm:cxn modelId="{C6CE9DBD-0FDD-4F5F-BC42-B854798B1A2E}" type="presOf" srcId="{0CE7F19E-1A33-4CCD-A517-C0ADC586DE55}" destId="{59BE2A47-DD47-4AC9-A7F5-AD0F6AD4FEA3}" srcOrd="0" destOrd="0" presId="urn:microsoft.com/office/officeart/2005/8/layout/hierarchy2"/>
    <dgm:cxn modelId="{7401D559-707E-49C1-8884-FC562DBD9155}" type="presOf" srcId="{B9D482EE-4E3D-49D9-931E-9FABE24864D4}" destId="{8D7E6990-8366-45AD-944C-3A4E477509F8}" srcOrd="0" destOrd="0" presId="urn:microsoft.com/office/officeart/2005/8/layout/hierarchy2"/>
    <dgm:cxn modelId="{F0A36B29-8749-46D8-9547-32E25B26589F}" type="presOf" srcId="{09701777-F5FD-4768-8B1F-874F211D15BA}" destId="{9BA431AC-210D-41FC-B835-47F0AD6F545A}" srcOrd="0" destOrd="0" presId="urn:microsoft.com/office/officeart/2005/8/layout/hierarchy2"/>
    <dgm:cxn modelId="{610CB0B3-A543-40DA-8B15-AACF8D405F89}" srcId="{0ADF0FBA-5BD4-4FC2-988F-A694C6642ACB}" destId="{12A035D5-CDA8-4E11-B262-688B92BB77BD}" srcOrd="1" destOrd="0" parTransId="{0CE7F19E-1A33-4CCD-A517-C0ADC586DE55}" sibTransId="{471E20F6-ACE9-4183-BA9B-9DC879B54624}"/>
    <dgm:cxn modelId="{84832AAB-C7A8-4940-80A1-A4246F162FA6}" type="presOf" srcId="{12A035D5-CDA8-4E11-B262-688B92BB77BD}" destId="{943315F5-052B-4FD1-A712-295EF5F9A06B}" srcOrd="0" destOrd="0" presId="urn:microsoft.com/office/officeart/2005/8/layout/hierarchy2"/>
    <dgm:cxn modelId="{D4CC4AF0-1D37-4D27-BB93-6C43E798E70A}" type="presOf" srcId="{F5675C30-BF30-4919-9603-AF3C1A8EFD55}" destId="{117F628F-0DFB-4489-AD1F-1A8728729C47}" srcOrd="1" destOrd="0" presId="urn:microsoft.com/office/officeart/2005/8/layout/hierarchy2"/>
    <dgm:cxn modelId="{5B2DA55B-BBBC-4244-8DC0-C9623241FC6B}" srcId="{0ADF0FBA-5BD4-4FC2-988F-A694C6642ACB}" destId="{B9D482EE-4E3D-49D9-931E-9FABE24864D4}" srcOrd="2" destOrd="0" parTransId="{55EF7CC8-D1A6-44A3-8584-2F20F2783A7C}" sibTransId="{7F3AFBFC-8A56-4CA8-ADFE-6FA4E43D9BF9}"/>
    <dgm:cxn modelId="{BE9573A5-FFBC-4DBF-9121-EA67D55F70B7}" type="presOf" srcId="{55EF7CC8-D1A6-44A3-8584-2F20F2783A7C}" destId="{E653CEAE-7AEB-4E35-B7CF-A9249204744B}" srcOrd="1" destOrd="0" presId="urn:microsoft.com/office/officeart/2005/8/layout/hierarchy2"/>
    <dgm:cxn modelId="{1FB257A1-063D-4FF8-9E66-C78F899C2B3F}" type="presOf" srcId="{0CE7F19E-1A33-4CCD-A517-C0ADC586DE55}" destId="{63F40677-8E0B-4CA3-993A-648B9E9547CF}" srcOrd="1" destOrd="0" presId="urn:microsoft.com/office/officeart/2005/8/layout/hierarchy2"/>
    <dgm:cxn modelId="{B51D9DFE-4F63-47B6-AEFC-0DDC94ED9673}" type="presParOf" srcId="{9BA431AC-210D-41FC-B835-47F0AD6F545A}" destId="{450ED8B3-F008-412E-8E30-81B9B8B96160}" srcOrd="0" destOrd="0" presId="urn:microsoft.com/office/officeart/2005/8/layout/hierarchy2"/>
    <dgm:cxn modelId="{BB42CF0E-4FBB-4CE2-B732-077C0894E689}" type="presParOf" srcId="{450ED8B3-F008-412E-8E30-81B9B8B96160}" destId="{A343BF50-1DF1-4585-93A8-9F76BB24BA22}" srcOrd="0" destOrd="0" presId="urn:microsoft.com/office/officeart/2005/8/layout/hierarchy2"/>
    <dgm:cxn modelId="{DC896735-C6AC-4420-9601-82C71D2C5EEC}" type="presParOf" srcId="{450ED8B3-F008-412E-8E30-81B9B8B96160}" destId="{B86A5F8A-7860-452E-9D7D-6D263EC3AFCE}" srcOrd="1" destOrd="0" presId="urn:microsoft.com/office/officeart/2005/8/layout/hierarchy2"/>
    <dgm:cxn modelId="{8DC6FA93-4195-448E-931F-999C50B8EA8F}" type="presParOf" srcId="{B86A5F8A-7860-452E-9D7D-6D263EC3AFCE}" destId="{192988D1-1126-45CB-918C-F90FB9F1FE25}" srcOrd="0" destOrd="0" presId="urn:microsoft.com/office/officeart/2005/8/layout/hierarchy2"/>
    <dgm:cxn modelId="{E54D0092-DE37-41A7-BC27-2EC889C31513}" type="presParOf" srcId="{192988D1-1126-45CB-918C-F90FB9F1FE25}" destId="{117F628F-0DFB-4489-AD1F-1A8728729C47}" srcOrd="0" destOrd="0" presId="urn:microsoft.com/office/officeart/2005/8/layout/hierarchy2"/>
    <dgm:cxn modelId="{536F0D7B-86FD-4B04-9631-34A0509CE751}" type="presParOf" srcId="{B86A5F8A-7860-452E-9D7D-6D263EC3AFCE}" destId="{9FB4C53B-2F40-4C9E-8C1E-AA3540A683C6}" srcOrd="1" destOrd="0" presId="urn:microsoft.com/office/officeart/2005/8/layout/hierarchy2"/>
    <dgm:cxn modelId="{28B150FB-B751-4787-B24D-8B384A9BE15E}" type="presParOf" srcId="{9FB4C53B-2F40-4C9E-8C1E-AA3540A683C6}" destId="{F4A6064A-017F-40F8-9BE1-192B27F3E126}" srcOrd="0" destOrd="0" presId="urn:microsoft.com/office/officeart/2005/8/layout/hierarchy2"/>
    <dgm:cxn modelId="{88874DA5-4679-48CD-A510-F0614A326DF9}" type="presParOf" srcId="{9FB4C53B-2F40-4C9E-8C1E-AA3540A683C6}" destId="{A045D086-6812-4C42-A24D-31E3ACFAFC35}" srcOrd="1" destOrd="0" presId="urn:microsoft.com/office/officeart/2005/8/layout/hierarchy2"/>
    <dgm:cxn modelId="{D627878A-49AC-4C54-BCD2-35EE11C18FED}" type="presParOf" srcId="{B86A5F8A-7860-452E-9D7D-6D263EC3AFCE}" destId="{59BE2A47-DD47-4AC9-A7F5-AD0F6AD4FEA3}" srcOrd="2" destOrd="0" presId="urn:microsoft.com/office/officeart/2005/8/layout/hierarchy2"/>
    <dgm:cxn modelId="{1F4DEB32-120E-4147-88E6-EA5846904D65}" type="presParOf" srcId="{59BE2A47-DD47-4AC9-A7F5-AD0F6AD4FEA3}" destId="{63F40677-8E0B-4CA3-993A-648B9E9547CF}" srcOrd="0" destOrd="0" presId="urn:microsoft.com/office/officeart/2005/8/layout/hierarchy2"/>
    <dgm:cxn modelId="{930F881E-03F9-48C7-BC92-3C14F694D832}" type="presParOf" srcId="{B86A5F8A-7860-452E-9D7D-6D263EC3AFCE}" destId="{C88B62D7-26F3-464A-880E-D07C9AF373D7}" srcOrd="3" destOrd="0" presId="urn:microsoft.com/office/officeart/2005/8/layout/hierarchy2"/>
    <dgm:cxn modelId="{D160D78D-12F7-48DC-A335-063BCEC5C103}" type="presParOf" srcId="{C88B62D7-26F3-464A-880E-D07C9AF373D7}" destId="{943315F5-052B-4FD1-A712-295EF5F9A06B}" srcOrd="0" destOrd="0" presId="urn:microsoft.com/office/officeart/2005/8/layout/hierarchy2"/>
    <dgm:cxn modelId="{EA7E9494-2689-479F-9DA4-C8EEF0C9BF57}" type="presParOf" srcId="{C88B62D7-26F3-464A-880E-D07C9AF373D7}" destId="{420012FD-42B4-4F83-A6E7-50ED24480291}" srcOrd="1" destOrd="0" presId="urn:microsoft.com/office/officeart/2005/8/layout/hierarchy2"/>
    <dgm:cxn modelId="{66642872-EEC4-49AF-8415-59978F4AEB09}" type="presParOf" srcId="{B86A5F8A-7860-452E-9D7D-6D263EC3AFCE}" destId="{5ECBA51E-FCF9-4886-BCEF-8A2C50CF6BA0}" srcOrd="4" destOrd="0" presId="urn:microsoft.com/office/officeart/2005/8/layout/hierarchy2"/>
    <dgm:cxn modelId="{9DA55784-8F48-4626-89D2-728969A13EAC}" type="presParOf" srcId="{5ECBA51E-FCF9-4886-BCEF-8A2C50CF6BA0}" destId="{E653CEAE-7AEB-4E35-B7CF-A9249204744B}" srcOrd="0" destOrd="0" presId="urn:microsoft.com/office/officeart/2005/8/layout/hierarchy2"/>
    <dgm:cxn modelId="{91A1FE6C-7BB0-4FFB-86BE-34D6086C1070}" type="presParOf" srcId="{B86A5F8A-7860-452E-9D7D-6D263EC3AFCE}" destId="{B45C5733-31C2-464D-91F5-F5E33133DFD2}" srcOrd="5" destOrd="0" presId="urn:microsoft.com/office/officeart/2005/8/layout/hierarchy2"/>
    <dgm:cxn modelId="{A8F9DFAA-9A76-4382-A7D1-6B1D89257497}" type="presParOf" srcId="{B45C5733-31C2-464D-91F5-F5E33133DFD2}" destId="{8D7E6990-8366-45AD-944C-3A4E477509F8}" srcOrd="0" destOrd="0" presId="urn:microsoft.com/office/officeart/2005/8/layout/hierarchy2"/>
    <dgm:cxn modelId="{88BC997D-E035-4743-9F68-FD1FA2027470}" type="presParOf" srcId="{B45C5733-31C2-464D-91F5-F5E33133DFD2}" destId="{776F891E-69AE-4A2F-B853-6AB273A0E1A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3589F50-2749-491B-80CD-6201A454E594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27CD913-3D2B-4275-92D4-85FCC7D31A31}">
      <dgm:prSet phldrT="[Text]" custT="1"/>
      <dgm:spPr/>
      <dgm:t>
        <a:bodyPr/>
        <a:lstStyle/>
        <a:p>
          <a:r>
            <a:rPr lang="en-US" sz="2000" b="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Tenangkan</a:t>
          </a:r>
          <a:r>
            <a:rPr lang="en-US" sz="2000" b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dan</a:t>
          </a:r>
          <a:r>
            <a:rPr lang="en-US" sz="2000" b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beritahu</a:t>
          </a:r>
          <a:r>
            <a:rPr lang="en-US" sz="2000" b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penderita</a:t>
          </a:r>
          <a:r>
            <a:rPr lang="en-US" sz="2000" b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agar </a:t>
          </a:r>
          <a:r>
            <a:rPr lang="en-US" sz="2000" b="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jangan</a:t>
          </a:r>
          <a:r>
            <a:rPr lang="en-US" sz="2000" b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takut</a:t>
          </a:r>
          <a:r>
            <a:rPr lang="en-US" sz="2000" b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untuk</a:t>
          </a:r>
          <a:r>
            <a:rPr lang="en-US" sz="2000" b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membatukkan</a:t>
          </a:r>
          <a:r>
            <a:rPr lang="en-US" sz="2000" b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darahnya</a:t>
          </a:r>
          <a:endParaRPr lang="en-US" sz="2000" b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3143B7-6626-4C2C-A06B-5C49513FA647}" type="parTrans" cxnId="{49024757-235B-40EB-A8F5-7E3CE621105C}">
      <dgm:prSet/>
      <dgm:spPr/>
      <dgm:t>
        <a:bodyPr/>
        <a:lstStyle/>
        <a:p>
          <a:endParaRPr lang="en-US" sz="2000" b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B0DB22-E167-4AB2-9225-FAB48EB2AD45}" type="sibTrans" cxnId="{49024757-235B-40EB-A8F5-7E3CE621105C}">
      <dgm:prSet/>
      <dgm:spPr/>
      <dgm:t>
        <a:bodyPr/>
        <a:lstStyle/>
        <a:p>
          <a:endParaRPr lang="en-US" sz="2000" b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02C999-2C91-4D3F-AE52-42A99950D5D3}">
      <dgm:prSet phldrT="[Text]" custT="1"/>
      <dgm:spPr/>
      <dgm:t>
        <a:bodyPr/>
        <a:lstStyle/>
        <a:p>
          <a:r>
            <a:rPr lang="en-US" sz="2000" b="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Penderita</a:t>
          </a:r>
          <a:r>
            <a:rPr lang="en-US" sz="2000" b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berbaring</a:t>
          </a:r>
          <a:r>
            <a:rPr lang="en-US" sz="2000" b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pada</a:t>
          </a:r>
          <a:r>
            <a:rPr lang="en-US" sz="2000" b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posisi</a:t>
          </a:r>
          <a:r>
            <a:rPr lang="en-US" sz="2000" b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lateral </a:t>
          </a:r>
          <a:r>
            <a:rPr lang="en-US" sz="2000" b="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dekubitus</a:t>
          </a:r>
          <a:r>
            <a:rPr lang="en-US" sz="2000" b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ke</a:t>
          </a:r>
          <a:r>
            <a:rPr lang="en-US" sz="2000" b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sisi</a:t>
          </a:r>
          <a:r>
            <a:rPr lang="en-US" sz="2000" b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paru</a:t>
          </a:r>
          <a:r>
            <a:rPr lang="en-US" sz="2000" b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yang </a:t>
          </a:r>
          <a:r>
            <a:rPr lang="en-US" sz="2000" b="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sakit</a:t>
          </a:r>
          <a:r>
            <a:rPr lang="en-US" sz="2000" b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2000" b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779A04-E040-4891-BB9A-FD996C110FF5}" type="parTrans" cxnId="{BFF51CE5-D2D3-4909-B809-D7C418429E10}">
      <dgm:prSet/>
      <dgm:spPr/>
      <dgm:t>
        <a:bodyPr/>
        <a:lstStyle/>
        <a:p>
          <a:endParaRPr lang="en-US" sz="2000" b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D0F6D5-F0DC-4338-A8C2-38FD04AB99C6}" type="sibTrans" cxnId="{BFF51CE5-D2D3-4909-B809-D7C418429E10}">
      <dgm:prSet/>
      <dgm:spPr/>
      <dgm:t>
        <a:bodyPr/>
        <a:lstStyle/>
        <a:p>
          <a:endParaRPr lang="en-US" sz="2000" b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A6B67C-59DF-4716-8A98-C2227F9E13B7}">
      <dgm:prSet phldrT="[Text]" custT="1"/>
      <dgm:spPr/>
      <dgm:t>
        <a:bodyPr/>
        <a:lstStyle/>
        <a:p>
          <a:r>
            <a:rPr lang="en-US" sz="2000" b="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pemantauan</a:t>
          </a:r>
          <a:r>
            <a:rPr lang="en-US" sz="2000" b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kesadaran</a:t>
          </a:r>
          <a:r>
            <a:rPr lang="en-US" sz="2000" b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b="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tanda</a:t>
          </a:r>
          <a:r>
            <a:rPr lang="en-US" sz="2000" b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vital </a:t>
          </a:r>
          <a:r>
            <a:rPr lang="en-US" sz="2000" b="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yaitu</a:t>
          </a:r>
          <a:r>
            <a:rPr lang="en-US" sz="2000" b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tekanan</a:t>
          </a:r>
          <a:r>
            <a:rPr lang="en-US" sz="2000" b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darah</a:t>
          </a:r>
          <a:r>
            <a:rPr lang="en-US" sz="2000" b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b="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frekuensi</a:t>
          </a:r>
          <a:r>
            <a:rPr lang="en-US" sz="2000" b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nadi</a:t>
          </a:r>
          <a:r>
            <a:rPr lang="en-US" sz="2000" b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b="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laju</a:t>
          </a:r>
          <a:r>
            <a:rPr lang="en-US" sz="2000" b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pernapasan</a:t>
          </a:r>
          <a:r>
            <a:rPr lang="en-US" sz="2000" b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b="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dan</a:t>
          </a:r>
          <a:r>
            <a:rPr lang="en-US" sz="2000" b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saturasi</a:t>
          </a:r>
          <a:r>
            <a:rPr lang="en-US" sz="2000" b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oksigen</a:t>
          </a:r>
          <a:r>
            <a:rPr lang="en-US" sz="2000" b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b="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serta</a:t>
          </a:r>
          <a:r>
            <a:rPr lang="en-US" sz="2000" b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pantau</a:t>
          </a:r>
          <a:r>
            <a:rPr lang="en-US" sz="2000" b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jumlah</a:t>
          </a:r>
          <a:r>
            <a:rPr lang="en-US" sz="2000" b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darah</a:t>
          </a:r>
          <a:r>
            <a:rPr lang="en-US" sz="2000" b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yang </a:t>
          </a:r>
          <a:r>
            <a:rPr lang="en-US" sz="2000" b="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dibatukkan</a:t>
          </a:r>
          <a:endParaRPr lang="en-US" sz="2000" b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334D4C-0494-4A1D-A479-6A4DF9B7A904}" type="parTrans" cxnId="{E7633A63-8D93-4C48-AD18-9DEE8A0E3485}">
      <dgm:prSet/>
      <dgm:spPr/>
      <dgm:t>
        <a:bodyPr/>
        <a:lstStyle/>
        <a:p>
          <a:endParaRPr lang="en-US" sz="2000" b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6C88E2-C3A4-43C6-86A0-CA481A13A446}" type="sibTrans" cxnId="{E7633A63-8D93-4C48-AD18-9DEE8A0E3485}">
      <dgm:prSet/>
      <dgm:spPr/>
      <dgm:t>
        <a:bodyPr/>
        <a:lstStyle/>
        <a:p>
          <a:endParaRPr lang="en-US" sz="2000" b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CD327A-837E-441E-B935-081E626BF57D}">
      <dgm:prSet phldrT="[Text]" custT="1"/>
      <dgm:spPr/>
      <dgm:t>
        <a:bodyPr/>
        <a:lstStyle/>
        <a:p>
          <a:r>
            <a:rPr lang="en-US" sz="2000" b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Jaga agar </a:t>
          </a:r>
          <a:r>
            <a:rPr lang="en-US" sz="2000" b="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jalan</a:t>
          </a:r>
          <a:r>
            <a:rPr lang="en-US" sz="2000" b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napas</a:t>
          </a:r>
          <a:r>
            <a:rPr lang="en-US" sz="2000" b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tetap</a:t>
          </a:r>
          <a:r>
            <a:rPr lang="en-US" sz="2000" b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terbuka</a:t>
          </a:r>
          <a:endParaRPr lang="en-US" sz="2000" b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F4DC66-468D-49AC-896E-130907815AE3}" type="parTrans" cxnId="{FE4BAC32-C496-4B41-B523-76B88B191C99}">
      <dgm:prSet/>
      <dgm:spPr/>
      <dgm:t>
        <a:bodyPr/>
        <a:lstStyle/>
        <a:p>
          <a:endParaRPr lang="en-US" sz="2000" b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851316-CFC1-4FAB-9CDE-7A244C700FF7}" type="sibTrans" cxnId="{FE4BAC32-C496-4B41-B523-76B88B191C99}">
      <dgm:prSet/>
      <dgm:spPr/>
      <dgm:t>
        <a:bodyPr/>
        <a:lstStyle/>
        <a:p>
          <a:endParaRPr lang="en-US" sz="2000" b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12A303-85A6-40BC-A893-EC4CBFB769E2}">
      <dgm:prSet phldrT="[Text]" custT="1"/>
      <dgm:spPr/>
      <dgm:t>
        <a:bodyPr/>
        <a:lstStyle/>
        <a:p>
          <a:r>
            <a:rPr lang="en-US" sz="2000" b="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Pemberian</a:t>
          </a:r>
          <a:r>
            <a:rPr lang="en-US" sz="2000" b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oksigen</a:t>
          </a:r>
          <a:r>
            <a:rPr lang="en-US" sz="2000" b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dengan</a:t>
          </a:r>
          <a:r>
            <a:rPr lang="en-US" sz="2000" b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kanul</a:t>
          </a:r>
          <a:r>
            <a:rPr lang="en-US" sz="2000" b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atau</a:t>
          </a:r>
          <a:r>
            <a:rPr lang="en-US" sz="2000" b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masker </a:t>
          </a:r>
          <a:r>
            <a:rPr lang="en-US" sz="2000" b="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bila</a:t>
          </a:r>
          <a:r>
            <a:rPr lang="en-US" sz="2000" b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jalan</a:t>
          </a:r>
          <a:r>
            <a:rPr lang="en-US" sz="2000" b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napas</a:t>
          </a:r>
          <a:r>
            <a:rPr lang="en-US" sz="2000" b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bebas</a:t>
          </a:r>
          <a:r>
            <a:rPr lang="en-US" sz="2000" b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hambatan</a:t>
          </a:r>
          <a:r>
            <a:rPr lang="en-US" sz="2000" b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  <a:r>
            <a:rPr lang="en-US" sz="2000" b="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sumbatan</a:t>
          </a:r>
          <a:endParaRPr lang="en-US" sz="2000" b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33C0AD-9598-453C-8FB0-08B8CC7BD4EE}" type="parTrans" cxnId="{307F8B15-FFA4-4ECF-9C05-4B47F89673E5}">
      <dgm:prSet/>
      <dgm:spPr/>
      <dgm:t>
        <a:bodyPr/>
        <a:lstStyle/>
        <a:p>
          <a:endParaRPr lang="en-US" sz="2000" b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7D2E34-7806-4C01-8BE5-7412F1B35026}" type="sibTrans" cxnId="{307F8B15-FFA4-4ECF-9C05-4B47F89673E5}">
      <dgm:prSet/>
      <dgm:spPr/>
      <dgm:t>
        <a:bodyPr/>
        <a:lstStyle/>
        <a:p>
          <a:endParaRPr lang="en-US" sz="2000" b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FFBA4B-592C-4C4F-AAC3-FD402F5D9F51}" type="pres">
      <dgm:prSet presAssocID="{13589F50-2749-491B-80CD-6201A454E594}" presName="Name0" presStyleCnt="0">
        <dgm:presLayoutVars>
          <dgm:chMax val="7"/>
          <dgm:chPref val="7"/>
          <dgm:dir/>
        </dgm:presLayoutVars>
      </dgm:prSet>
      <dgm:spPr/>
    </dgm:pt>
    <dgm:pt modelId="{4F6703BD-64B4-4918-9D93-D55BC085E037}" type="pres">
      <dgm:prSet presAssocID="{13589F50-2749-491B-80CD-6201A454E594}" presName="Name1" presStyleCnt="0"/>
      <dgm:spPr/>
    </dgm:pt>
    <dgm:pt modelId="{540F9ADF-0C9E-4A5C-9D57-A32EC9D73D94}" type="pres">
      <dgm:prSet presAssocID="{13589F50-2749-491B-80CD-6201A454E594}" presName="cycle" presStyleCnt="0"/>
      <dgm:spPr/>
    </dgm:pt>
    <dgm:pt modelId="{C2FF9802-DB2A-446C-919B-AD738C094D65}" type="pres">
      <dgm:prSet presAssocID="{13589F50-2749-491B-80CD-6201A454E594}" presName="srcNode" presStyleLbl="node1" presStyleIdx="0" presStyleCnt="5"/>
      <dgm:spPr/>
    </dgm:pt>
    <dgm:pt modelId="{DE5E7568-5306-4632-B9FF-B212BAB64557}" type="pres">
      <dgm:prSet presAssocID="{13589F50-2749-491B-80CD-6201A454E594}" presName="conn" presStyleLbl="parChTrans1D2" presStyleIdx="0" presStyleCnt="1"/>
      <dgm:spPr/>
    </dgm:pt>
    <dgm:pt modelId="{7EBFBC9F-E31C-4E09-A0E6-BC8EF5DF01FA}" type="pres">
      <dgm:prSet presAssocID="{13589F50-2749-491B-80CD-6201A454E594}" presName="extraNode" presStyleLbl="node1" presStyleIdx="0" presStyleCnt="5"/>
      <dgm:spPr/>
    </dgm:pt>
    <dgm:pt modelId="{2B50E20D-6F1D-473D-BE0B-A8B38D8A0607}" type="pres">
      <dgm:prSet presAssocID="{13589F50-2749-491B-80CD-6201A454E594}" presName="dstNode" presStyleLbl="node1" presStyleIdx="0" presStyleCnt="5"/>
      <dgm:spPr/>
    </dgm:pt>
    <dgm:pt modelId="{C1B5C073-577C-4E0E-9E5F-ADD7051F7E05}" type="pres">
      <dgm:prSet presAssocID="{E27CD913-3D2B-4275-92D4-85FCC7D31A31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080CBE-41BA-461E-BE28-47149F892C54}" type="pres">
      <dgm:prSet presAssocID="{E27CD913-3D2B-4275-92D4-85FCC7D31A31}" presName="accent_1" presStyleCnt="0"/>
      <dgm:spPr/>
    </dgm:pt>
    <dgm:pt modelId="{B30FA4BE-A341-43A8-921D-86F32E92D815}" type="pres">
      <dgm:prSet presAssocID="{E27CD913-3D2B-4275-92D4-85FCC7D31A31}" presName="accentRepeatNode" presStyleLbl="solidFgAcc1" presStyleIdx="0" presStyleCnt="5"/>
      <dgm:spPr/>
    </dgm:pt>
    <dgm:pt modelId="{8EA5DA94-73E2-42F0-A90D-BD72B10184CF}" type="pres">
      <dgm:prSet presAssocID="{1602C999-2C91-4D3F-AE52-42A99950D5D3}" presName="text_2" presStyleLbl="node1" presStyleIdx="1" presStyleCnt="5" custLinFactNeighborY="-105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DA1D98-BEDD-4526-B947-205EBF559A72}" type="pres">
      <dgm:prSet presAssocID="{1602C999-2C91-4D3F-AE52-42A99950D5D3}" presName="accent_2" presStyleCnt="0"/>
      <dgm:spPr/>
    </dgm:pt>
    <dgm:pt modelId="{176A36F6-E4ED-4A13-8002-A830ED8901BA}" type="pres">
      <dgm:prSet presAssocID="{1602C999-2C91-4D3F-AE52-42A99950D5D3}" presName="accentRepeatNode" presStyleLbl="solidFgAcc1" presStyleIdx="1" presStyleCnt="5"/>
      <dgm:spPr/>
    </dgm:pt>
    <dgm:pt modelId="{77D12A58-539E-446E-B575-290983B504B7}" type="pres">
      <dgm:prSet presAssocID="{ECA6B67C-59DF-4716-8A98-C2227F9E13B7}" presName="text_3" presStyleLbl="node1" presStyleIdx="2" presStyleCnt="5" custScaleY="168368" custLinFactNeighborY="105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56A0DC-771F-4BDB-8830-82DDE09C66FB}" type="pres">
      <dgm:prSet presAssocID="{ECA6B67C-59DF-4716-8A98-C2227F9E13B7}" presName="accent_3" presStyleCnt="0"/>
      <dgm:spPr/>
    </dgm:pt>
    <dgm:pt modelId="{FF1A77C4-54CE-461D-B12D-60CEFD509C4F}" type="pres">
      <dgm:prSet presAssocID="{ECA6B67C-59DF-4716-8A98-C2227F9E13B7}" presName="accentRepeatNode" presStyleLbl="solidFgAcc1" presStyleIdx="2" presStyleCnt="5"/>
      <dgm:spPr/>
    </dgm:pt>
    <dgm:pt modelId="{94E73D0D-5CA6-47B2-8000-0EBD4F16B64D}" type="pres">
      <dgm:prSet presAssocID="{75CD327A-837E-441E-B935-081E626BF57D}" presName="text_4" presStyleLbl="node1" presStyleIdx="3" presStyleCnt="5" custLinFactNeighborY="315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285BE2-A644-4E9D-94B0-18C7609E3ED4}" type="pres">
      <dgm:prSet presAssocID="{75CD327A-837E-441E-B935-081E626BF57D}" presName="accent_4" presStyleCnt="0"/>
      <dgm:spPr/>
    </dgm:pt>
    <dgm:pt modelId="{085A80C1-B4EB-4971-8B10-34E476779EDB}" type="pres">
      <dgm:prSet presAssocID="{75CD327A-837E-441E-B935-081E626BF57D}" presName="accentRepeatNode" presStyleLbl="solidFgAcc1" presStyleIdx="3" presStyleCnt="5"/>
      <dgm:spPr/>
    </dgm:pt>
    <dgm:pt modelId="{20ACC8F7-D75E-4B83-AE5C-6A75821B7F72}" type="pres">
      <dgm:prSet presAssocID="{D412A303-85A6-40BC-A893-EC4CBFB769E2}" presName="text_5" presStyleLbl="node1" presStyleIdx="4" presStyleCnt="5" custLinFactNeighborY="289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762AFA-7009-4CEF-B085-57863DBD1861}" type="pres">
      <dgm:prSet presAssocID="{D412A303-85A6-40BC-A893-EC4CBFB769E2}" presName="accent_5" presStyleCnt="0"/>
      <dgm:spPr/>
    </dgm:pt>
    <dgm:pt modelId="{C0D415E5-17D0-47A4-B0A7-124E51FECB1A}" type="pres">
      <dgm:prSet presAssocID="{D412A303-85A6-40BC-A893-EC4CBFB769E2}" presName="accentRepeatNode" presStyleLbl="solidFgAcc1" presStyleIdx="4" presStyleCnt="5"/>
      <dgm:spPr/>
    </dgm:pt>
  </dgm:ptLst>
  <dgm:cxnLst>
    <dgm:cxn modelId="{0B84849F-CD77-4C33-AC1F-3EBCB20BEB04}" type="presOf" srcId="{E27CD913-3D2B-4275-92D4-85FCC7D31A31}" destId="{C1B5C073-577C-4E0E-9E5F-ADD7051F7E05}" srcOrd="0" destOrd="0" presId="urn:microsoft.com/office/officeart/2008/layout/VerticalCurvedList"/>
    <dgm:cxn modelId="{F8578DBA-AA31-4C1C-B89D-22E24FEC2208}" type="presOf" srcId="{D412A303-85A6-40BC-A893-EC4CBFB769E2}" destId="{20ACC8F7-D75E-4B83-AE5C-6A75821B7F72}" srcOrd="0" destOrd="0" presId="urn:microsoft.com/office/officeart/2008/layout/VerticalCurvedList"/>
    <dgm:cxn modelId="{F6C99BAC-0122-42ED-B265-175892AC2FF7}" type="presOf" srcId="{ECA6B67C-59DF-4716-8A98-C2227F9E13B7}" destId="{77D12A58-539E-446E-B575-290983B504B7}" srcOrd="0" destOrd="0" presId="urn:microsoft.com/office/officeart/2008/layout/VerticalCurvedList"/>
    <dgm:cxn modelId="{49024757-235B-40EB-A8F5-7E3CE621105C}" srcId="{13589F50-2749-491B-80CD-6201A454E594}" destId="{E27CD913-3D2B-4275-92D4-85FCC7D31A31}" srcOrd="0" destOrd="0" parTransId="{173143B7-6626-4C2C-A06B-5C49513FA647}" sibTransId="{4FB0DB22-E167-4AB2-9225-FAB48EB2AD45}"/>
    <dgm:cxn modelId="{FE4BAC32-C496-4B41-B523-76B88B191C99}" srcId="{13589F50-2749-491B-80CD-6201A454E594}" destId="{75CD327A-837E-441E-B935-081E626BF57D}" srcOrd="3" destOrd="0" parTransId="{00F4DC66-468D-49AC-896E-130907815AE3}" sibTransId="{99851316-CFC1-4FAB-9CDE-7A244C700FF7}"/>
    <dgm:cxn modelId="{307F8B15-FFA4-4ECF-9C05-4B47F89673E5}" srcId="{13589F50-2749-491B-80CD-6201A454E594}" destId="{D412A303-85A6-40BC-A893-EC4CBFB769E2}" srcOrd="4" destOrd="0" parTransId="{A633C0AD-9598-453C-8FB0-08B8CC7BD4EE}" sibTransId="{F87D2E34-7806-4C01-8BE5-7412F1B35026}"/>
    <dgm:cxn modelId="{39EDAD65-968C-4E12-8F8B-59BE7B978FB6}" type="presOf" srcId="{4FB0DB22-E167-4AB2-9225-FAB48EB2AD45}" destId="{DE5E7568-5306-4632-B9FF-B212BAB64557}" srcOrd="0" destOrd="0" presId="urn:microsoft.com/office/officeart/2008/layout/VerticalCurvedList"/>
    <dgm:cxn modelId="{B36470A2-BEF1-4870-8061-989B3746FDA2}" type="presOf" srcId="{13589F50-2749-491B-80CD-6201A454E594}" destId="{10FFBA4B-592C-4C4F-AAC3-FD402F5D9F51}" srcOrd="0" destOrd="0" presId="urn:microsoft.com/office/officeart/2008/layout/VerticalCurvedList"/>
    <dgm:cxn modelId="{0B178EA4-E913-4433-BB39-2EC68986E361}" type="presOf" srcId="{1602C999-2C91-4D3F-AE52-42A99950D5D3}" destId="{8EA5DA94-73E2-42F0-A90D-BD72B10184CF}" srcOrd="0" destOrd="0" presId="urn:microsoft.com/office/officeart/2008/layout/VerticalCurvedList"/>
    <dgm:cxn modelId="{BFF51CE5-D2D3-4909-B809-D7C418429E10}" srcId="{13589F50-2749-491B-80CD-6201A454E594}" destId="{1602C999-2C91-4D3F-AE52-42A99950D5D3}" srcOrd="1" destOrd="0" parTransId="{FE779A04-E040-4891-BB9A-FD996C110FF5}" sibTransId="{E2D0F6D5-F0DC-4338-A8C2-38FD04AB99C6}"/>
    <dgm:cxn modelId="{F732D2BA-06B4-47D0-A959-108A0F75A8E7}" type="presOf" srcId="{75CD327A-837E-441E-B935-081E626BF57D}" destId="{94E73D0D-5CA6-47B2-8000-0EBD4F16B64D}" srcOrd="0" destOrd="0" presId="urn:microsoft.com/office/officeart/2008/layout/VerticalCurvedList"/>
    <dgm:cxn modelId="{E7633A63-8D93-4C48-AD18-9DEE8A0E3485}" srcId="{13589F50-2749-491B-80CD-6201A454E594}" destId="{ECA6B67C-59DF-4716-8A98-C2227F9E13B7}" srcOrd="2" destOrd="0" parTransId="{85334D4C-0494-4A1D-A479-6A4DF9B7A904}" sibTransId="{D16C88E2-C3A4-43C6-86A0-CA481A13A446}"/>
    <dgm:cxn modelId="{4817306F-695A-4C5D-A099-124EF27BED37}" type="presParOf" srcId="{10FFBA4B-592C-4C4F-AAC3-FD402F5D9F51}" destId="{4F6703BD-64B4-4918-9D93-D55BC085E037}" srcOrd="0" destOrd="0" presId="urn:microsoft.com/office/officeart/2008/layout/VerticalCurvedList"/>
    <dgm:cxn modelId="{2A34AB33-F50A-4859-817F-DEA2343AA906}" type="presParOf" srcId="{4F6703BD-64B4-4918-9D93-D55BC085E037}" destId="{540F9ADF-0C9E-4A5C-9D57-A32EC9D73D94}" srcOrd="0" destOrd="0" presId="urn:microsoft.com/office/officeart/2008/layout/VerticalCurvedList"/>
    <dgm:cxn modelId="{4BD09332-1FB7-4795-ADC6-9E7BB3518E3F}" type="presParOf" srcId="{540F9ADF-0C9E-4A5C-9D57-A32EC9D73D94}" destId="{C2FF9802-DB2A-446C-919B-AD738C094D65}" srcOrd="0" destOrd="0" presId="urn:microsoft.com/office/officeart/2008/layout/VerticalCurvedList"/>
    <dgm:cxn modelId="{C0555C13-DA52-49BE-BA2C-8E74571C7EEF}" type="presParOf" srcId="{540F9ADF-0C9E-4A5C-9D57-A32EC9D73D94}" destId="{DE5E7568-5306-4632-B9FF-B212BAB64557}" srcOrd="1" destOrd="0" presId="urn:microsoft.com/office/officeart/2008/layout/VerticalCurvedList"/>
    <dgm:cxn modelId="{3AA1A54E-EC73-4C03-A3E5-8DBA60DBE5EE}" type="presParOf" srcId="{540F9ADF-0C9E-4A5C-9D57-A32EC9D73D94}" destId="{7EBFBC9F-E31C-4E09-A0E6-BC8EF5DF01FA}" srcOrd="2" destOrd="0" presId="urn:microsoft.com/office/officeart/2008/layout/VerticalCurvedList"/>
    <dgm:cxn modelId="{110C9BF4-C318-4E56-BFDF-11BB00FCEDDD}" type="presParOf" srcId="{540F9ADF-0C9E-4A5C-9D57-A32EC9D73D94}" destId="{2B50E20D-6F1D-473D-BE0B-A8B38D8A0607}" srcOrd="3" destOrd="0" presId="urn:microsoft.com/office/officeart/2008/layout/VerticalCurvedList"/>
    <dgm:cxn modelId="{E6B56EF9-D228-4A81-A07A-37D2C9A0F0A6}" type="presParOf" srcId="{4F6703BD-64B4-4918-9D93-D55BC085E037}" destId="{C1B5C073-577C-4E0E-9E5F-ADD7051F7E05}" srcOrd="1" destOrd="0" presId="urn:microsoft.com/office/officeart/2008/layout/VerticalCurvedList"/>
    <dgm:cxn modelId="{03F54D9B-C878-4040-8386-D30B8982A6CC}" type="presParOf" srcId="{4F6703BD-64B4-4918-9D93-D55BC085E037}" destId="{36080CBE-41BA-461E-BE28-47149F892C54}" srcOrd="2" destOrd="0" presId="urn:microsoft.com/office/officeart/2008/layout/VerticalCurvedList"/>
    <dgm:cxn modelId="{5B7FB29F-166D-42C1-97D5-956EA79313A6}" type="presParOf" srcId="{36080CBE-41BA-461E-BE28-47149F892C54}" destId="{B30FA4BE-A341-43A8-921D-86F32E92D815}" srcOrd="0" destOrd="0" presId="urn:microsoft.com/office/officeart/2008/layout/VerticalCurvedList"/>
    <dgm:cxn modelId="{0B0ACDAE-066F-4BCD-A2FD-D2A053A58C16}" type="presParOf" srcId="{4F6703BD-64B4-4918-9D93-D55BC085E037}" destId="{8EA5DA94-73E2-42F0-A90D-BD72B10184CF}" srcOrd="3" destOrd="0" presId="urn:microsoft.com/office/officeart/2008/layout/VerticalCurvedList"/>
    <dgm:cxn modelId="{5F4FA2AB-399F-434C-9ABE-F2583B455733}" type="presParOf" srcId="{4F6703BD-64B4-4918-9D93-D55BC085E037}" destId="{40DA1D98-BEDD-4526-B947-205EBF559A72}" srcOrd="4" destOrd="0" presId="urn:microsoft.com/office/officeart/2008/layout/VerticalCurvedList"/>
    <dgm:cxn modelId="{C3A32007-7DB8-4CF0-9F98-5C5846CEF441}" type="presParOf" srcId="{40DA1D98-BEDD-4526-B947-205EBF559A72}" destId="{176A36F6-E4ED-4A13-8002-A830ED8901BA}" srcOrd="0" destOrd="0" presId="urn:microsoft.com/office/officeart/2008/layout/VerticalCurvedList"/>
    <dgm:cxn modelId="{A484E9B9-6FCC-4A47-A6FE-D482F30B3508}" type="presParOf" srcId="{4F6703BD-64B4-4918-9D93-D55BC085E037}" destId="{77D12A58-539E-446E-B575-290983B504B7}" srcOrd="5" destOrd="0" presId="urn:microsoft.com/office/officeart/2008/layout/VerticalCurvedList"/>
    <dgm:cxn modelId="{C3C45754-EBFF-4789-8767-C4168EF57706}" type="presParOf" srcId="{4F6703BD-64B4-4918-9D93-D55BC085E037}" destId="{AA56A0DC-771F-4BDB-8830-82DDE09C66FB}" srcOrd="6" destOrd="0" presId="urn:microsoft.com/office/officeart/2008/layout/VerticalCurvedList"/>
    <dgm:cxn modelId="{CC87AB4D-26DB-4807-B954-01DE500C4D32}" type="presParOf" srcId="{AA56A0DC-771F-4BDB-8830-82DDE09C66FB}" destId="{FF1A77C4-54CE-461D-B12D-60CEFD509C4F}" srcOrd="0" destOrd="0" presId="urn:microsoft.com/office/officeart/2008/layout/VerticalCurvedList"/>
    <dgm:cxn modelId="{C6122C4A-E033-49CF-B743-6068EEF381BF}" type="presParOf" srcId="{4F6703BD-64B4-4918-9D93-D55BC085E037}" destId="{94E73D0D-5CA6-47B2-8000-0EBD4F16B64D}" srcOrd="7" destOrd="0" presId="urn:microsoft.com/office/officeart/2008/layout/VerticalCurvedList"/>
    <dgm:cxn modelId="{AF7860DF-9D2B-467C-9343-8CE2E1EB4654}" type="presParOf" srcId="{4F6703BD-64B4-4918-9D93-D55BC085E037}" destId="{A9285BE2-A644-4E9D-94B0-18C7609E3ED4}" srcOrd="8" destOrd="0" presId="urn:microsoft.com/office/officeart/2008/layout/VerticalCurvedList"/>
    <dgm:cxn modelId="{A5DA89F5-4B00-4E2C-9C05-87D10F657A1B}" type="presParOf" srcId="{A9285BE2-A644-4E9D-94B0-18C7609E3ED4}" destId="{085A80C1-B4EB-4971-8B10-34E476779EDB}" srcOrd="0" destOrd="0" presId="urn:microsoft.com/office/officeart/2008/layout/VerticalCurvedList"/>
    <dgm:cxn modelId="{17553475-8EB8-4BA2-B147-8E60C47D7F78}" type="presParOf" srcId="{4F6703BD-64B4-4918-9D93-D55BC085E037}" destId="{20ACC8F7-D75E-4B83-AE5C-6A75821B7F72}" srcOrd="9" destOrd="0" presId="urn:microsoft.com/office/officeart/2008/layout/VerticalCurvedList"/>
    <dgm:cxn modelId="{C3C6072C-7C69-4E25-BED5-C4BEF627AAF8}" type="presParOf" srcId="{4F6703BD-64B4-4918-9D93-D55BC085E037}" destId="{7D762AFA-7009-4CEF-B085-57863DBD1861}" srcOrd="10" destOrd="0" presId="urn:microsoft.com/office/officeart/2008/layout/VerticalCurvedList"/>
    <dgm:cxn modelId="{72B0FDEE-28E2-47EA-A1AC-48AE58BCCA25}" type="presParOf" srcId="{7D762AFA-7009-4CEF-B085-57863DBD1861}" destId="{C0D415E5-17D0-47A4-B0A7-124E51FECB1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3589F50-2749-491B-80CD-6201A454E594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27CD913-3D2B-4275-92D4-85FCC7D31A31}">
      <dgm:prSet phldrT="[Text]" custT="1"/>
      <dgm:spPr/>
      <dgm:t>
        <a:bodyPr/>
        <a:lstStyle/>
        <a:p>
          <a:r>
            <a:rPr lang="en-US" sz="20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Pemasangan</a:t>
          </a:r>
          <a:r>
            <a: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infus</a:t>
          </a:r>
          <a:r>
            <a: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dilakukan</a:t>
          </a:r>
          <a:r>
            <a: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untuk</a:t>
          </a:r>
          <a:r>
            <a: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penggantian</a:t>
          </a:r>
          <a:r>
            <a: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cairan</a:t>
          </a:r>
          <a:r>
            <a: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maupun</a:t>
          </a:r>
          <a:r>
            <a: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jalur</a:t>
          </a:r>
          <a:r>
            <a: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pemberian</a:t>
          </a:r>
          <a:r>
            <a: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obat</a:t>
          </a:r>
          <a:r>
            <a: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parenteral </a:t>
          </a:r>
          <a:r>
            <a:rPr lang="en-US" sz="20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dan</a:t>
          </a:r>
          <a:r>
            <a: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tranfusi</a:t>
          </a:r>
          <a:r>
            <a: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bila</a:t>
          </a:r>
          <a:r>
            <a: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diperlukan</a:t>
          </a:r>
          <a:endParaRPr lang="en-US" sz="2000" b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3143B7-6626-4C2C-A06B-5C49513FA647}" type="parTrans" cxnId="{49024757-235B-40EB-A8F5-7E3CE621105C}">
      <dgm:prSet/>
      <dgm:spPr/>
      <dgm:t>
        <a:bodyPr/>
        <a:lstStyle/>
        <a:p>
          <a:endParaRPr lang="en-US" sz="2000" b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B0DB22-E167-4AB2-9225-FAB48EB2AD45}" type="sibTrans" cxnId="{49024757-235B-40EB-A8F5-7E3CE621105C}">
      <dgm:prSet/>
      <dgm:spPr/>
      <dgm:t>
        <a:bodyPr/>
        <a:lstStyle/>
        <a:p>
          <a:endParaRPr lang="en-US" sz="2000" b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56223E-5228-4FF5-8F42-C682D7ECB193}">
      <dgm:prSet phldrT="[Text]" custT="1"/>
      <dgm:spPr/>
      <dgm:t>
        <a:bodyPr/>
        <a:lstStyle/>
        <a:p>
          <a:r>
            <a:rPr lang="en-US" sz="20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Pemberian</a:t>
          </a:r>
          <a:r>
            <a: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obat</a:t>
          </a:r>
          <a:r>
            <a: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hemostatik</a:t>
          </a:r>
          <a:r>
            <a: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pada</a:t>
          </a:r>
          <a:r>
            <a: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penderita</a:t>
          </a:r>
          <a:r>
            <a: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hemoptisis</a:t>
          </a:r>
          <a:r>
            <a: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yang </a:t>
          </a:r>
          <a:r>
            <a:rPr lang="en-US" sz="20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tidak</a:t>
          </a:r>
          <a:r>
            <a: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disertai</a:t>
          </a:r>
          <a:r>
            <a: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kelainan</a:t>
          </a:r>
          <a:r>
            <a: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faal</a:t>
          </a:r>
          <a:r>
            <a: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hemostatic</a:t>
          </a:r>
          <a:endParaRPr lang="en-US" sz="2000" b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7F47B6-8424-4D53-A4DA-ADD149173438}" type="parTrans" cxnId="{09D4A6E0-AA9C-4970-88F2-3D4F53A62DF5}">
      <dgm:prSet/>
      <dgm:spPr/>
      <dgm:t>
        <a:bodyPr/>
        <a:lstStyle/>
        <a:p>
          <a:endParaRPr lang="en-US" sz="20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91F64D-6482-478E-AD6E-5A2461599B17}" type="sibTrans" cxnId="{09D4A6E0-AA9C-4970-88F2-3D4F53A62DF5}">
      <dgm:prSet/>
      <dgm:spPr/>
      <dgm:t>
        <a:bodyPr/>
        <a:lstStyle/>
        <a:p>
          <a:endParaRPr lang="en-US" sz="20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4B8B36-A349-4C26-BE08-20E325598C1C}">
      <dgm:prSet phldrT="[Text]" custT="1"/>
      <dgm:spPr/>
      <dgm:t>
        <a:bodyPr/>
        <a:lstStyle/>
        <a:p>
          <a:r>
            <a:rPr lang="en-US" sz="20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Obat</a:t>
          </a:r>
          <a:r>
            <a: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dengan</a:t>
          </a:r>
          <a:r>
            <a: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efek</a:t>
          </a:r>
          <a:r>
            <a: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sedasi</a:t>
          </a:r>
          <a:r>
            <a: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ringan</a:t>
          </a:r>
          <a:r>
            <a: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dapat</a:t>
          </a:r>
          <a:r>
            <a: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diberikan</a:t>
          </a:r>
          <a:r>
            <a: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jika</a:t>
          </a:r>
          <a:r>
            <a: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penderita</a:t>
          </a:r>
          <a:r>
            <a: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gelisah</a:t>
          </a:r>
          <a:endParaRPr lang="en-US" sz="2000" b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01E752-0F86-4318-9DF4-440D2D4F44B1}" type="parTrans" cxnId="{3CC7844A-A015-466C-977E-BA0180E158D6}">
      <dgm:prSet/>
      <dgm:spPr/>
      <dgm:t>
        <a:bodyPr/>
        <a:lstStyle/>
        <a:p>
          <a:endParaRPr lang="en-US" sz="20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C66367-83E0-4F62-8FC3-ED2607CD9FD6}" type="sibTrans" cxnId="{3CC7844A-A015-466C-977E-BA0180E158D6}">
      <dgm:prSet/>
      <dgm:spPr/>
      <dgm:t>
        <a:bodyPr/>
        <a:lstStyle/>
        <a:p>
          <a:endParaRPr lang="en-US" sz="20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7C9FFB-30B9-47CD-A794-53924BC4D82C}">
      <dgm:prSet phldrT="[Text]" custT="1"/>
      <dgm:spPr/>
      <dgm:t>
        <a:bodyPr/>
        <a:lstStyle/>
        <a:p>
          <a:r>
            <a:rPr lang="en-US" sz="20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Obat</a:t>
          </a:r>
          <a:r>
            <a: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supresi</a:t>
          </a:r>
          <a:r>
            <a: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refleks</a:t>
          </a:r>
          <a:r>
            <a: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batuk</a:t>
          </a:r>
          <a:r>
            <a: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seperti</a:t>
          </a:r>
          <a:r>
            <a: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kodein</a:t>
          </a:r>
          <a:r>
            <a: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dan</a:t>
          </a:r>
          <a:r>
            <a: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morfin</a:t>
          </a:r>
          <a:r>
            <a: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sebaiknya</a:t>
          </a:r>
          <a:r>
            <a: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dihindari</a:t>
          </a:r>
          <a:endParaRPr lang="en-US" sz="2000" b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A1A2A5-EE9C-492C-882D-398FEAE4C8BF}" type="parTrans" cxnId="{A05B631D-2257-418D-B17C-9428DDB04078}">
      <dgm:prSet/>
      <dgm:spPr/>
      <dgm:t>
        <a:bodyPr/>
        <a:lstStyle/>
        <a:p>
          <a:endParaRPr lang="en-US" sz="20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19BDF4-A902-45B7-B8B9-2F52D38641A5}" type="sibTrans" cxnId="{A05B631D-2257-418D-B17C-9428DDB04078}">
      <dgm:prSet/>
      <dgm:spPr/>
      <dgm:t>
        <a:bodyPr/>
        <a:lstStyle/>
        <a:p>
          <a:endParaRPr lang="en-US" sz="20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E93718-C16A-4E6C-8A85-1C9113ACAC33}">
      <dgm:prSet phldrT="[Text]" custT="1"/>
      <dgm:spPr/>
      <dgm:t>
        <a:bodyPr/>
        <a:lstStyle/>
        <a:p>
          <a:r>
            <a:rPr lang="en-US" sz="20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Transfusi</a:t>
          </a:r>
          <a:r>
            <a: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darah</a:t>
          </a:r>
          <a:r>
            <a: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diberikan</a:t>
          </a:r>
          <a:r>
            <a: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jika</a:t>
          </a:r>
          <a:r>
            <a: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hematokrit</a:t>
          </a:r>
          <a:r>
            <a: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&lt; 25-30% </a:t>
          </a:r>
          <a:r>
            <a:rPr lang="en-US" sz="20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atau</a:t>
          </a:r>
          <a:r>
            <a: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Hb</a:t>
          </a:r>
          <a:r>
            <a: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&lt; 10 gr/</a:t>
          </a:r>
          <a:r>
            <a:rPr lang="en-US" sz="20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dL</a:t>
          </a:r>
          <a:r>
            <a: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sedangkan</a:t>
          </a:r>
          <a:r>
            <a: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perdarahan</a:t>
          </a:r>
          <a:r>
            <a: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masih</a:t>
          </a:r>
          <a:r>
            <a: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berlangsung</a:t>
          </a:r>
          <a:r>
            <a: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000" b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984DD2-9D81-4A69-B036-0113DD0ACC26}" type="parTrans" cxnId="{710C521E-678C-4737-B521-4AEC2EF7CB63}">
      <dgm:prSet/>
      <dgm:spPr/>
      <dgm:t>
        <a:bodyPr/>
        <a:lstStyle/>
        <a:p>
          <a:endParaRPr lang="en-US" sz="20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7397A9-18B2-4BF9-A308-A4EB0FD6B9A9}" type="sibTrans" cxnId="{710C521E-678C-4737-B521-4AEC2EF7CB63}">
      <dgm:prSet/>
      <dgm:spPr/>
      <dgm:t>
        <a:bodyPr/>
        <a:lstStyle/>
        <a:p>
          <a:endParaRPr lang="en-US" sz="20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FFBA4B-592C-4C4F-AAC3-FD402F5D9F51}" type="pres">
      <dgm:prSet presAssocID="{13589F50-2749-491B-80CD-6201A454E594}" presName="Name0" presStyleCnt="0">
        <dgm:presLayoutVars>
          <dgm:chMax val="7"/>
          <dgm:chPref val="7"/>
          <dgm:dir/>
        </dgm:presLayoutVars>
      </dgm:prSet>
      <dgm:spPr/>
    </dgm:pt>
    <dgm:pt modelId="{4F6703BD-64B4-4918-9D93-D55BC085E037}" type="pres">
      <dgm:prSet presAssocID="{13589F50-2749-491B-80CD-6201A454E594}" presName="Name1" presStyleCnt="0"/>
      <dgm:spPr/>
    </dgm:pt>
    <dgm:pt modelId="{540F9ADF-0C9E-4A5C-9D57-A32EC9D73D94}" type="pres">
      <dgm:prSet presAssocID="{13589F50-2749-491B-80CD-6201A454E594}" presName="cycle" presStyleCnt="0"/>
      <dgm:spPr/>
    </dgm:pt>
    <dgm:pt modelId="{C2FF9802-DB2A-446C-919B-AD738C094D65}" type="pres">
      <dgm:prSet presAssocID="{13589F50-2749-491B-80CD-6201A454E594}" presName="srcNode" presStyleLbl="node1" presStyleIdx="0" presStyleCnt="5"/>
      <dgm:spPr/>
    </dgm:pt>
    <dgm:pt modelId="{DE5E7568-5306-4632-B9FF-B212BAB64557}" type="pres">
      <dgm:prSet presAssocID="{13589F50-2749-491B-80CD-6201A454E594}" presName="conn" presStyleLbl="parChTrans1D2" presStyleIdx="0" presStyleCnt="1"/>
      <dgm:spPr/>
    </dgm:pt>
    <dgm:pt modelId="{7EBFBC9F-E31C-4E09-A0E6-BC8EF5DF01FA}" type="pres">
      <dgm:prSet presAssocID="{13589F50-2749-491B-80CD-6201A454E594}" presName="extraNode" presStyleLbl="node1" presStyleIdx="0" presStyleCnt="5"/>
      <dgm:spPr/>
    </dgm:pt>
    <dgm:pt modelId="{2B50E20D-6F1D-473D-BE0B-A8B38D8A0607}" type="pres">
      <dgm:prSet presAssocID="{13589F50-2749-491B-80CD-6201A454E594}" presName="dstNode" presStyleLbl="node1" presStyleIdx="0" presStyleCnt="5"/>
      <dgm:spPr/>
    </dgm:pt>
    <dgm:pt modelId="{C1B5C073-577C-4E0E-9E5F-ADD7051F7E05}" type="pres">
      <dgm:prSet presAssocID="{E27CD913-3D2B-4275-92D4-85FCC7D31A31}" presName="text_1" presStyleLbl="node1" presStyleIdx="0" presStyleCnt="5" custScaleY="1367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080CBE-41BA-461E-BE28-47149F892C54}" type="pres">
      <dgm:prSet presAssocID="{E27CD913-3D2B-4275-92D4-85FCC7D31A31}" presName="accent_1" presStyleCnt="0"/>
      <dgm:spPr/>
    </dgm:pt>
    <dgm:pt modelId="{B30FA4BE-A341-43A8-921D-86F32E92D815}" type="pres">
      <dgm:prSet presAssocID="{E27CD913-3D2B-4275-92D4-85FCC7D31A31}" presName="accentRepeatNode" presStyleLbl="solidFgAcc1" presStyleIdx="0" presStyleCnt="5"/>
      <dgm:spPr/>
    </dgm:pt>
    <dgm:pt modelId="{A5D31445-9EF4-4B47-A853-2923071E0F4A}" type="pres">
      <dgm:prSet presAssocID="{7E56223E-5228-4FF5-8F42-C682D7ECB193}" presName="text_2" presStyleLbl="node1" presStyleIdx="1" presStyleCnt="5" custScaleY="131537" custLinFactNeighborY="105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D1783D-3D11-4CEE-9259-649A3400F112}" type="pres">
      <dgm:prSet presAssocID="{7E56223E-5228-4FF5-8F42-C682D7ECB193}" presName="accent_2" presStyleCnt="0"/>
      <dgm:spPr/>
    </dgm:pt>
    <dgm:pt modelId="{FC52A107-5391-49D1-9080-A6C47F8A0086}" type="pres">
      <dgm:prSet presAssocID="{7E56223E-5228-4FF5-8F42-C682D7ECB193}" presName="accentRepeatNode" presStyleLbl="solidFgAcc1" presStyleIdx="1" presStyleCnt="5"/>
      <dgm:spPr/>
    </dgm:pt>
    <dgm:pt modelId="{9626CAA3-778F-46DD-8D28-09C828EB5E32}" type="pres">
      <dgm:prSet presAssocID="{A14B8B36-A349-4C26-BE08-20E325598C1C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EC8299-35E4-4699-81D1-970E6F1D871B}" type="pres">
      <dgm:prSet presAssocID="{A14B8B36-A349-4C26-BE08-20E325598C1C}" presName="accent_3" presStyleCnt="0"/>
      <dgm:spPr/>
    </dgm:pt>
    <dgm:pt modelId="{7B01195E-2311-4409-9567-A99E7FABE69B}" type="pres">
      <dgm:prSet presAssocID="{A14B8B36-A349-4C26-BE08-20E325598C1C}" presName="accentRepeatNode" presStyleLbl="solidFgAcc1" presStyleIdx="2" presStyleCnt="5"/>
      <dgm:spPr/>
    </dgm:pt>
    <dgm:pt modelId="{0EF3C82C-6CC6-4A18-9031-FF9E08C4D4A7}" type="pres">
      <dgm:prSet presAssocID="{DE7C9FFB-30B9-47CD-A794-53924BC4D82C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2304E8-B700-44DA-A666-678DDC548A71}" type="pres">
      <dgm:prSet presAssocID="{DE7C9FFB-30B9-47CD-A794-53924BC4D82C}" presName="accent_4" presStyleCnt="0"/>
      <dgm:spPr/>
    </dgm:pt>
    <dgm:pt modelId="{1BFDCEDA-6874-462B-ADD0-825A57F5F1D3}" type="pres">
      <dgm:prSet presAssocID="{DE7C9FFB-30B9-47CD-A794-53924BC4D82C}" presName="accentRepeatNode" presStyleLbl="solidFgAcc1" presStyleIdx="3" presStyleCnt="5"/>
      <dgm:spPr/>
    </dgm:pt>
    <dgm:pt modelId="{8D54095F-23DC-4CF1-BC54-8344BC6881FD}" type="pres">
      <dgm:prSet presAssocID="{1EE93718-C16A-4E6C-8A85-1C9113ACAC33}" presName="text_5" presStyleLbl="node1" presStyleIdx="4" presStyleCnt="5" custScaleY="157845" custLinFactNeighborY="105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3C4F84-98B8-4EFF-A9A7-1F4E30838321}" type="pres">
      <dgm:prSet presAssocID="{1EE93718-C16A-4E6C-8A85-1C9113ACAC33}" presName="accent_5" presStyleCnt="0"/>
      <dgm:spPr/>
    </dgm:pt>
    <dgm:pt modelId="{54976EC2-FBA8-4953-8298-866DC89D084D}" type="pres">
      <dgm:prSet presAssocID="{1EE93718-C16A-4E6C-8A85-1C9113ACAC33}" presName="accentRepeatNode" presStyleLbl="solidFgAcc1" presStyleIdx="4" presStyleCnt="5"/>
      <dgm:spPr/>
    </dgm:pt>
  </dgm:ptLst>
  <dgm:cxnLst>
    <dgm:cxn modelId="{49024757-235B-40EB-A8F5-7E3CE621105C}" srcId="{13589F50-2749-491B-80CD-6201A454E594}" destId="{E27CD913-3D2B-4275-92D4-85FCC7D31A31}" srcOrd="0" destOrd="0" parTransId="{173143B7-6626-4C2C-A06B-5C49513FA647}" sibTransId="{4FB0DB22-E167-4AB2-9225-FAB48EB2AD45}"/>
    <dgm:cxn modelId="{37ABBD6E-00E4-48E4-9C75-D773947516FD}" type="presOf" srcId="{7E56223E-5228-4FF5-8F42-C682D7ECB193}" destId="{A5D31445-9EF4-4B47-A853-2923071E0F4A}" srcOrd="0" destOrd="0" presId="urn:microsoft.com/office/officeart/2008/layout/VerticalCurvedList"/>
    <dgm:cxn modelId="{09D4A6E0-AA9C-4970-88F2-3D4F53A62DF5}" srcId="{13589F50-2749-491B-80CD-6201A454E594}" destId="{7E56223E-5228-4FF5-8F42-C682D7ECB193}" srcOrd="1" destOrd="0" parTransId="{C67F47B6-8424-4D53-A4DA-ADD149173438}" sibTransId="{5491F64D-6482-478E-AD6E-5A2461599B17}"/>
    <dgm:cxn modelId="{B36470A2-BEF1-4870-8061-989B3746FDA2}" type="presOf" srcId="{13589F50-2749-491B-80CD-6201A454E594}" destId="{10FFBA4B-592C-4C4F-AAC3-FD402F5D9F51}" srcOrd="0" destOrd="0" presId="urn:microsoft.com/office/officeart/2008/layout/VerticalCurvedList"/>
    <dgm:cxn modelId="{39EDAD65-968C-4E12-8F8B-59BE7B978FB6}" type="presOf" srcId="{4FB0DB22-E167-4AB2-9225-FAB48EB2AD45}" destId="{DE5E7568-5306-4632-B9FF-B212BAB64557}" srcOrd="0" destOrd="0" presId="urn:microsoft.com/office/officeart/2008/layout/VerticalCurvedList"/>
    <dgm:cxn modelId="{A05B631D-2257-418D-B17C-9428DDB04078}" srcId="{13589F50-2749-491B-80CD-6201A454E594}" destId="{DE7C9FFB-30B9-47CD-A794-53924BC4D82C}" srcOrd="3" destOrd="0" parTransId="{FCA1A2A5-EE9C-492C-882D-398FEAE4C8BF}" sibTransId="{6419BDF4-A902-45B7-B8B9-2F52D38641A5}"/>
    <dgm:cxn modelId="{0B84849F-CD77-4C33-AC1F-3EBCB20BEB04}" type="presOf" srcId="{E27CD913-3D2B-4275-92D4-85FCC7D31A31}" destId="{C1B5C073-577C-4E0E-9E5F-ADD7051F7E05}" srcOrd="0" destOrd="0" presId="urn:microsoft.com/office/officeart/2008/layout/VerticalCurvedList"/>
    <dgm:cxn modelId="{899FB528-CBE3-4DC1-A1D9-4BA41B356770}" type="presOf" srcId="{DE7C9FFB-30B9-47CD-A794-53924BC4D82C}" destId="{0EF3C82C-6CC6-4A18-9031-FF9E08C4D4A7}" srcOrd="0" destOrd="0" presId="urn:microsoft.com/office/officeart/2008/layout/VerticalCurvedList"/>
    <dgm:cxn modelId="{A7DB7D3A-7AEA-471E-9550-6A11F8966EA9}" type="presOf" srcId="{1EE93718-C16A-4E6C-8A85-1C9113ACAC33}" destId="{8D54095F-23DC-4CF1-BC54-8344BC6881FD}" srcOrd="0" destOrd="0" presId="urn:microsoft.com/office/officeart/2008/layout/VerticalCurvedList"/>
    <dgm:cxn modelId="{6CDE2353-A5CC-4935-9B74-691CFA3FD812}" type="presOf" srcId="{A14B8B36-A349-4C26-BE08-20E325598C1C}" destId="{9626CAA3-778F-46DD-8D28-09C828EB5E32}" srcOrd="0" destOrd="0" presId="urn:microsoft.com/office/officeart/2008/layout/VerticalCurvedList"/>
    <dgm:cxn modelId="{3CC7844A-A015-466C-977E-BA0180E158D6}" srcId="{13589F50-2749-491B-80CD-6201A454E594}" destId="{A14B8B36-A349-4C26-BE08-20E325598C1C}" srcOrd="2" destOrd="0" parTransId="{0D01E752-0F86-4318-9DF4-440D2D4F44B1}" sibTransId="{B4C66367-83E0-4F62-8FC3-ED2607CD9FD6}"/>
    <dgm:cxn modelId="{710C521E-678C-4737-B521-4AEC2EF7CB63}" srcId="{13589F50-2749-491B-80CD-6201A454E594}" destId="{1EE93718-C16A-4E6C-8A85-1C9113ACAC33}" srcOrd="4" destOrd="0" parTransId="{B0984DD2-9D81-4A69-B036-0113DD0ACC26}" sibTransId="{EC7397A9-18B2-4BF9-A308-A4EB0FD6B9A9}"/>
    <dgm:cxn modelId="{4817306F-695A-4C5D-A099-124EF27BED37}" type="presParOf" srcId="{10FFBA4B-592C-4C4F-AAC3-FD402F5D9F51}" destId="{4F6703BD-64B4-4918-9D93-D55BC085E037}" srcOrd="0" destOrd="0" presId="urn:microsoft.com/office/officeart/2008/layout/VerticalCurvedList"/>
    <dgm:cxn modelId="{2A34AB33-F50A-4859-817F-DEA2343AA906}" type="presParOf" srcId="{4F6703BD-64B4-4918-9D93-D55BC085E037}" destId="{540F9ADF-0C9E-4A5C-9D57-A32EC9D73D94}" srcOrd="0" destOrd="0" presId="urn:microsoft.com/office/officeart/2008/layout/VerticalCurvedList"/>
    <dgm:cxn modelId="{4BD09332-1FB7-4795-ADC6-9E7BB3518E3F}" type="presParOf" srcId="{540F9ADF-0C9E-4A5C-9D57-A32EC9D73D94}" destId="{C2FF9802-DB2A-446C-919B-AD738C094D65}" srcOrd="0" destOrd="0" presId="urn:microsoft.com/office/officeart/2008/layout/VerticalCurvedList"/>
    <dgm:cxn modelId="{C0555C13-DA52-49BE-BA2C-8E74571C7EEF}" type="presParOf" srcId="{540F9ADF-0C9E-4A5C-9D57-A32EC9D73D94}" destId="{DE5E7568-5306-4632-B9FF-B212BAB64557}" srcOrd="1" destOrd="0" presId="urn:microsoft.com/office/officeart/2008/layout/VerticalCurvedList"/>
    <dgm:cxn modelId="{3AA1A54E-EC73-4C03-A3E5-8DBA60DBE5EE}" type="presParOf" srcId="{540F9ADF-0C9E-4A5C-9D57-A32EC9D73D94}" destId="{7EBFBC9F-E31C-4E09-A0E6-BC8EF5DF01FA}" srcOrd="2" destOrd="0" presId="urn:microsoft.com/office/officeart/2008/layout/VerticalCurvedList"/>
    <dgm:cxn modelId="{110C9BF4-C318-4E56-BFDF-11BB00FCEDDD}" type="presParOf" srcId="{540F9ADF-0C9E-4A5C-9D57-A32EC9D73D94}" destId="{2B50E20D-6F1D-473D-BE0B-A8B38D8A0607}" srcOrd="3" destOrd="0" presId="urn:microsoft.com/office/officeart/2008/layout/VerticalCurvedList"/>
    <dgm:cxn modelId="{E6B56EF9-D228-4A81-A07A-37D2C9A0F0A6}" type="presParOf" srcId="{4F6703BD-64B4-4918-9D93-D55BC085E037}" destId="{C1B5C073-577C-4E0E-9E5F-ADD7051F7E05}" srcOrd="1" destOrd="0" presId="urn:microsoft.com/office/officeart/2008/layout/VerticalCurvedList"/>
    <dgm:cxn modelId="{03F54D9B-C878-4040-8386-D30B8982A6CC}" type="presParOf" srcId="{4F6703BD-64B4-4918-9D93-D55BC085E037}" destId="{36080CBE-41BA-461E-BE28-47149F892C54}" srcOrd="2" destOrd="0" presId="urn:microsoft.com/office/officeart/2008/layout/VerticalCurvedList"/>
    <dgm:cxn modelId="{5B7FB29F-166D-42C1-97D5-956EA79313A6}" type="presParOf" srcId="{36080CBE-41BA-461E-BE28-47149F892C54}" destId="{B30FA4BE-A341-43A8-921D-86F32E92D815}" srcOrd="0" destOrd="0" presId="urn:microsoft.com/office/officeart/2008/layout/VerticalCurvedList"/>
    <dgm:cxn modelId="{C9294E81-F236-45E4-9E5F-7A8BCF3C4B9D}" type="presParOf" srcId="{4F6703BD-64B4-4918-9D93-D55BC085E037}" destId="{A5D31445-9EF4-4B47-A853-2923071E0F4A}" srcOrd="3" destOrd="0" presId="urn:microsoft.com/office/officeart/2008/layout/VerticalCurvedList"/>
    <dgm:cxn modelId="{9DEB03C2-5F6E-4702-8CE6-6990E87BAB15}" type="presParOf" srcId="{4F6703BD-64B4-4918-9D93-D55BC085E037}" destId="{E4D1783D-3D11-4CEE-9259-649A3400F112}" srcOrd="4" destOrd="0" presId="urn:microsoft.com/office/officeart/2008/layout/VerticalCurvedList"/>
    <dgm:cxn modelId="{FCF3FADC-F2C7-4A35-97E4-2205F6CDA3E9}" type="presParOf" srcId="{E4D1783D-3D11-4CEE-9259-649A3400F112}" destId="{FC52A107-5391-49D1-9080-A6C47F8A0086}" srcOrd="0" destOrd="0" presId="urn:microsoft.com/office/officeart/2008/layout/VerticalCurvedList"/>
    <dgm:cxn modelId="{5D12FEF6-929F-4D9E-982B-70C7935507DA}" type="presParOf" srcId="{4F6703BD-64B4-4918-9D93-D55BC085E037}" destId="{9626CAA3-778F-46DD-8D28-09C828EB5E32}" srcOrd="5" destOrd="0" presId="urn:microsoft.com/office/officeart/2008/layout/VerticalCurvedList"/>
    <dgm:cxn modelId="{10F61814-9DE8-4477-BBA0-093837493030}" type="presParOf" srcId="{4F6703BD-64B4-4918-9D93-D55BC085E037}" destId="{E7EC8299-35E4-4699-81D1-970E6F1D871B}" srcOrd="6" destOrd="0" presId="urn:microsoft.com/office/officeart/2008/layout/VerticalCurvedList"/>
    <dgm:cxn modelId="{2D8E00C9-5D04-476C-9B8C-6BC156CE7645}" type="presParOf" srcId="{E7EC8299-35E4-4699-81D1-970E6F1D871B}" destId="{7B01195E-2311-4409-9567-A99E7FABE69B}" srcOrd="0" destOrd="0" presId="urn:microsoft.com/office/officeart/2008/layout/VerticalCurvedList"/>
    <dgm:cxn modelId="{5ACE231B-9213-443F-93FA-462520AB91C7}" type="presParOf" srcId="{4F6703BD-64B4-4918-9D93-D55BC085E037}" destId="{0EF3C82C-6CC6-4A18-9031-FF9E08C4D4A7}" srcOrd="7" destOrd="0" presId="urn:microsoft.com/office/officeart/2008/layout/VerticalCurvedList"/>
    <dgm:cxn modelId="{6F362125-FE29-4333-85C1-EEA1F35B76D3}" type="presParOf" srcId="{4F6703BD-64B4-4918-9D93-D55BC085E037}" destId="{B72304E8-B700-44DA-A666-678DDC548A71}" srcOrd="8" destOrd="0" presId="urn:microsoft.com/office/officeart/2008/layout/VerticalCurvedList"/>
    <dgm:cxn modelId="{2717F560-393E-4302-BB2F-A08BE3FE1F0F}" type="presParOf" srcId="{B72304E8-B700-44DA-A666-678DDC548A71}" destId="{1BFDCEDA-6874-462B-ADD0-825A57F5F1D3}" srcOrd="0" destOrd="0" presId="urn:microsoft.com/office/officeart/2008/layout/VerticalCurvedList"/>
    <dgm:cxn modelId="{F13E1236-BEE7-4813-B0C8-28D2E1220069}" type="presParOf" srcId="{4F6703BD-64B4-4918-9D93-D55BC085E037}" destId="{8D54095F-23DC-4CF1-BC54-8344BC6881FD}" srcOrd="9" destOrd="0" presId="urn:microsoft.com/office/officeart/2008/layout/VerticalCurvedList"/>
    <dgm:cxn modelId="{85BF080D-DED5-4311-BA0B-BFF6B9BC8E18}" type="presParOf" srcId="{4F6703BD-64B4-4918-9D93-D55BC085E037}" destId="{263C4F84-98B8-4EFF-A9A7-1F4E30838321}" srcOrd="10" destOrd="0" presId="urn:microsoft.com/office/officeart/2008/layout/VerticalCurvedList"/>
    <dgm:cxn modelId="{110F7973-2146-4E75-943D-663F8A4E5E23}" type="presParOf" srcId="{263C4F84-98B8-4EFF-A9A7-1F4E30838321}" destId="{54976EC2-FBA8-4953-8298-866DC89D084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74CFA4-3A9E-448E-8B1A-AC89285B9548}">
      <dsp:nvSpPr>
        <dsp:cNvPr id="0" name=""/>
        <dsp:cNvSpPr/>
      </dsp:nvSpPr>
      <dsp:spPr>
        <a:xfrm rot="10800000">
          <a:off x="0" y="0"/>
          <a:ext cx="8928992" cy="1404156"/>
        </a:xfrm>
        <a:prstGeom prst="trapezoid">
          <a:avLst>
            <a:gd name="adj" fmla="val 79487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Tuberkulosis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(TB) </a:t>
          </a:r>
          <a:r>
            <a:rPr lang="en-US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merupakan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penyakit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menular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masalah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kesehatan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di </a:t>
          </a:r>
          <a:r>
            <a:rPr lang="en-US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dunia</a:t>
          </a:r>
          <a:endParaRPr lang="en-US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10800000">
        <a:off x="1562573" y="0"/>
        <a:ext cx="5803844" cy="1404156"/>
      </dsp:txXfrm>
    </dsp:sp>
    <dsp:sp modelId="{A20E52B1-D01D-47D2-9044-E15A30A0317E}">
      <dsp:nvSpPr>
        <dsp:cNvPr id="0" name=""/>
        <dsp:cNvSpPr/>
      </dsp:nvSpPr>
      <dsp:spPr>
        <a:xfrm rot="10800000">
          <a:off x="360028" y="1404156"/>
          <a:ext cx="8208935" cy="1404156"/>
        </a:xfrm>
        <a:prstGeom prst="trapezoid">
          <a:avLst>
            <a:gd name="adj" fmla="val 79487"/>
          </a:avLst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2015 </a:t>
          </a:r>
          <a:r>
            <a:rPr lang="id-ID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 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Indonesia </a:t>
          </a:r>
          <a:r>
            <a:rPr lang="en-US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peringkat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kedua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negara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dengan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kejadian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TB </a:t>
          </a:r>
          <a:r>
            <a:rPr lang="en-US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tertinggi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di </a:t>
          </a:r>
          <a:r>
            <a:rPr lang="en-US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dunia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d-ID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 </a:t>
          </a:r>
          <a:r>
            <a:rPr lang="en-US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setelah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India</a:t>
          </a:r>
          <a:endParaRPr lang="en-US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10800000">
        <a:off x="1796591" y="1404156"/>
        <a:ext cx="5335808" cy="1404156"/>
      </dsp:txXfrm>
    </dsp:sp>
    <dsp:sp modelId="{85636DBC-23FC-44B7-BBC2-EBDB027F06E2}">
      <dsp:nvSpPr>
        <dsp:cNvPr id="0" name=""/>
        <dsp:cNvSpPr/>
      </dsp:nvSpPr>
      <dsp:spPr>
        <a:xfrm rot="10800000">
          <a:off x="936115" y="2808312"/>
          <a:ext cx="7056760" cy="1404156"/>
        </a:xfrm>
        <a:prstGeom prst="trapezoid">
          <a:avLst>
            <a:gd name="adj" fmla="val 79487"/>
          </a:avLst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Hemoptisis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d-ID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 </a:t>
          </a:r>
          <a:r>
            <a:rPr lang="en-US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gejala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dan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tanda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dari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kelainan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respirasi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d-ID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 TB</a:t>
          </a:r>
          <a:endParaRPr lang="en-US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10800000">
        <a:off x="2171048" y="2808312"/>
        <a:ext cx="4586894" cy="1404156"/>
      </dsp:txXfrm>
    </dsp:sp>
    <dsp:sp modelId="{6DDCF89A-04A9-4E9F-931F-24892E587CDC}">
      <dsp:nvSpPr>
        <dsp:cNvPr id="0" name=""/>
        <dsp:cNvSpPr/>
      </dsp:nvSpPr>
      <dsp:spPr>
        <a:xfrm rot="10800000">
          <a:off x="1512169" y="4212468"/>
          <a:ext cx="5904653" cy="1404156"/>
        </a:xfrm>
        <a:prstGeom prst="trapezoid">
          <a:avLst>
            <a:gd name="adj" fmla="val 79487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Hemoptisis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d-ID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 </a:t>
          </a:r>
          <a:r>
            <a:rPr lang="en-US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masif</a:t>
          </a:r>
          <a:r>
            <a:rPr lang="id-ID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d-ID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 </a:t>
          </a:r>
          <a:r>
            <a:rPr lang="en-US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kondisi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gawat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respirasi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akut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d-ID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 </a:t>
          </a:r>
          <a:r>
            <a:rPr lang="en-US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mengancam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jiwa</a:t>
          </a:r>
          <a:endParaRPr lang="en-US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10800000">
        <a:off x="1512169" y="4212468"/>
        <a:ext cx="5904653" cy="14041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92D9D9-E991-4410-A241-B7F13B0B3B60}">
      <dsp:nvSpPr>
        <dsp:cNvPr id="0" name=""/>
        <dsp:cNvSpPr/>
      </dsp:nvSpPr>
      <dsp:spPr>
        <a:xfrm>
          <a:off x="43417" y="190823"/>
          <a:ext cx="8885573" cy="10729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Infeksi </a:t>
          </a:r>
          <a:r>
            <a:rPr lang="id-ID" sz="2000" b="1" kern="120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 hirup </a:t>
          </a:r>
          <a:r>
            <a:rPr lang="en-US" sz="2000" b="1" kern="120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droplet nuklei mengandung basil tuberkel</a:t>
          </a:r>
          <a:endParaRPr lang="en-US" sz="20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842" y="222248"/>
        <a:ext cx="6835394" cy="1010066"/>
      </dsp:txXfrm>
    </dsp:sp>
    <dsp:sp modelId="{28EA45C9-AE27-4811-95F3-3C2661EA613D}">
      <dsp:nvSpPr>
        <dsp:cNvPr id="0" name=""/>
        <dsp:cNvSpPr/>
      </dsp:nvSpPr>
      <dsp:spPr>
        <a:xfrm>
          <a:off x="4" y="1576983"/>
          <a:ext cx="8928986" cy="16633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Droplet </a:t>
          </a:r>
          <a:r>
            <a:rPr lang="en-US" sz="20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nuklei</a:t>
          </a:r>
          <a:r>
            <a:rPr lang="en-US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d-ID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 </a:t>
          </a:r>
          <a:r>
            <a:rPr lang="en-US" sz="20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pertahanan</a:t>
          </a:r>
          <a:r>
            <a:rPr lang="en-US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mukosilier</a:t>
          </a:r>
          <a:r>
            <a:rPr lang="en-US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percabangan</a:t>
          </a:r>
          <a:r>
            <a:rPr lang="en-US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bronkus</a:t>
          </a:r>
          <a:r>
            <a:rPr lang="en-US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d-ID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d-ID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alveoli </a:t>
          </a:r>
          <a:r>
            <a:rPr lang="id-ID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 </a:t>
          </a:r>
          <a:r>
            <a:rPr lang="en-US" sz="20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difagosit</a:t>
          </a:r>
          <a:r>
            <a:rPr lang="en-US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makrofag</a:t>
          </a:r>
          <a:r>
            <a:rPr lang="en-US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alveolar </a:t>
          </a:r>
          <a:r>
            <a:rPr lang="en-US" sz="20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dengan</a:t>
          </a:r>
          <a:r>
            <a:rPr lang="en-US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mekanisme</a:t>
          </a:r>
          <a:r>
            <a:rPr lang="en-US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bakterisidal</a:t>
          </a:r>
          <a:endParaRPr lang="en-US" sz="20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723" y="1625702"/>
        <a:ext cx="6771697" cy="1565946"/>
      </dsp:txXfrm>
    </dsp:sp>
    <dsp:sp modelId="{791A9353-C7E1-476F-A913-CFF03AD8449E}">
      <dsp:nvSpPr>
        <dsp:cNvPr id="0" name=""/>
        <dsp:cNvSpPr/>
      </dsp:nvSpPr>
      <dsp:spPr>
        <a:xfrm>
          <a:off x="0" y="3463588"/>
          <a:ext cx="8928986" cy="20810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Efikasi</a:t>
          </a:r>
          <a:r>
            <a:rPr lang="en-US" sz="24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mekanisme</a:t>
          </a:r>
          <a:r>
            <a:rPr lang="en-US" sz="24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bakterisidal</a:t>
          </a:r>
          <a:r>
            <a:rPr lang="en-US" sz="24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tergantung</a:t>
          </a:r>
          <a:r>
            <a:rPr lang="en-US" sz="24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d-ID" sz="24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kapasitas</a:t>
          </a:r>
          <a:r>
            <a:rPr lang="en-US" sz="24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mikrobisidal</a:t>
          </a:r>
          <a:r>
            <a:rPr lang="en-US" sz="24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intrinsik</a:t>
          </a:r>
          <a:r>
            <a:rPr lang="en-US" sz="24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makrofag</a:t>
          </a:r>
          <a:r>
            <a:rPr lang="en-US" sz="24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alveolar,</a:t>
          </a:r>
          <a:endParaRPr lang="id-ID" sz="2400" kern="1200" dirty="0" smtClean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karakteristik</a:t>
          </a:r>
          <a:r>
            <a:rPr lang="en-US" sz="24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sifat</a:t>
          </a:r>
          <a:r>
            <a:rPr lang="en-US" sz="24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patogen</a:t>
          </a:r>
          <a:r>
            <a:rPr lang="en-US" sz="24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i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strain</a:t>
          </a:r>
          <a:r>
            <a:rPr lang="en-US" sz="24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Mtb</a:t>
          </a:r>
          <a:r>
            <a:rPr lang="en-US" sz="24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yang </a:t>
          </a:r>
          <a:r>
            <a:rPr lang="en-US" sz="24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terinhalasi</a:t>
          </a:r>
          <a:endParaRPr lang="id-ID" sz="2400" kern="1200" dirty="0" smtClean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kondisi</a:t>
          </a:r>
          <a:r>
            <a:rPr lang="en-US" sz="24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sekitar</a:t>
          </a:r>
          <a:r>
            <a:rPr lang="en-US" sz="24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di area </a:t>
          </a:r>
          <a:r>
            <a:rPr lang="en-US" sz="24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infeksi</a:t>
          </a:r>
          <a:endParaRPr lang="en-US" sz="24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951" y="3524539"/>
        <a:ext cx="6747233" cy="1959125"/>
      </dsp:txXfrm>
    </dsp:sp>
    <dsp:sp modelId="{CC41148F-E463-4366-8746-DDA21BEF41B9}">
      <dsp:nvSpPr>
        <dsp:cNvPr id="0" name=""/>
        <dsp:cNvSpPr/>
      </dsp:nvSpPr>
      <dsp:spPr>
        <a:xfrm>
          <a:off x="7157596" y="1007027"/>
          <a:ext cx="1081200" cy="1081200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7400866" y="1007027"/>
        <a:ext cx="594660" cy="813603"/>
      </dsp:txXfrm>
    </dsp:sp>
    <dsp:sp modelId="{F8203703-2114-4C5D-AB2D-67EC12ED25E2}">
      <dsp:nvSpPr>
        <dsp:cNvPr id="0" name=""/>
        <dsp:cNvSpPr/>
      </dsp:nvSpPr>
      <dsp:spPr>
        <a:xfrm>
          <a:off x="7167263" y="2703900"/>
          <a:ext cx="1081200" cy="1081200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7410533" y="2703900"/>
        <a:ext cx="594660" cy="8136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8C82AE-4FDD-49A1-99DE-764D4DFC7EC9}">
      <dsp:nvSpPr>
        <dsp:cNvPr id="0" name=""/>
        <dsp:cNvSpPr/>
      </dsp:nvSpPr>
      <dsp:spPr>
        <a:xfrm>
          <a:off x="161950" y="302188"/>
          <a:ext cx="4878971" cy="155586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Klasifikasi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hemoptisis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dibedakan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d-ID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 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tingkat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keparahan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atau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kuantitas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darah</a:t>
          </a:r>
          <a:endParaRPr lang="en-US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7520" y="347758"/>
        <a:ext cx="4787831" cy="1464722"/>
      </dsp:txXfrm>
    </dsp:sp>
    <dsp:sp modelId="{D9350421-12EB-431E-AD68-BA38F5B92A88}">
      <dsp:nvSpPr>
        <dsp:cNvPr id="0" name=""/>
        <dsp:cNvSpPr/>
      </dsp:nvSpPr>
      <dsp:spPr>
        <a:xfrm rot="19457599">
          <a:off x="4948024" y="749906"/>
          <a:ext cx="988349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988349" y="41795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17490" y="766993"/>
        <a:ext cx="49417" cy="49417"/>
      </dsp:txXfrm>
    </dsp:sp>
    <dsp:sp modelId="{787E953A-A608-44AA-B119-9833D937B10D}">
      <dsp:nvSpPr>
        <dsp:cNvPr id="0" name=""/>
        <dsp:cNvSpPr/>
      </dsp:nvSpPr>
      <dsp:spPr>
        <a:xfrm>
          <a:off x="5843476" y="1687"/>
          <a:ext cx="2818833" cy="10031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Hemoptisis masif</a:t>
          </a:r>
          <a:endParaRPr lang="en-US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72859" y="31070"/>
        <a:ext cx="2760067" cy="944427"/>
      </dsp:txXfrm>
    </dsp:sp>
    <dsp:sp modelId="{F99C8323-6CD4-43F3-9FE7-A63C793AB828}">
      <dsp:nvSpPr>
        <dsp:cNvPr id="0" name=""/>
        <dsp:cNvSpPr/>
      </dsp:nvSpPr>
      <dsp:spPr>
        <a:xfrm rot="2142401">
          <a:off x="4948024" y="1326743"/>
          <a:ext cx="988349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988349" y="41795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17490" y="1343829"/>
        <a:ext cx="49417" cy="49417"/>
      </dsp:txXfrm>
    </dsp:sp>
    <dsp:sp modelId="{6805F25C-2F3B-4735-949D-B9065FA93DFD}">
      <dsp:nvSpPr>
        <dsp:cNvPr id="0" name=""/>
        <dsp:cNvSpPr/>
      </dsp:nvSpPr>
      <dsp:spPr>
        <a:xfrm>
          <a:off x="5843476" y="1155359"/>
          <a:ext cx="2851557" cy="10031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Hemoptisis</a:t>
          </a:r>
          <a:r>
            <a:rPr lang="id-ID" sz="20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nonmasif</a:t>
          </a:r>
          <a:endParaRPr lang="en-US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72859" y="1184742"/>
        <a:ext cx="2792791" cy="9444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D5DE39-59B2-43C5-B1C2-46A9DCEBD61B}">
      <dsp:nvSpPr>
        <dsp:cNvPr id="0" name=""/>
        <dsp:cNvSpPr/>
      </dsp:nvSpPr>
      <dsp:spPr>
        <a:xfrm>
          <a:off x="0" y="0"/>
          <a:ext cx="7772399" cy="181460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Ruptur</a:t>
          </a:r>
          <a:r>
            <a:rPr lang="en-US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aneurisma</a:t>
          </a:r>
          <a:r>
            <a:rPr lang="en-US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Rassmussen’s</a:t>
          </a:r>
          <a:r>
            <a:rPr lang="en-US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d-ID" sz="2300" kern="1200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 </a:t>
          </a:r>
          <a:r>
            <a:rPr lang="en-US" sz="2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penyebab</a:t>
          </a:r>
          <a:r>
            <a:rPr lang="en-US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utama</a:t>
          </a:r>
          <a:r>
            <a:rPr lang="en-US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hemoptisis</a:t>
          </a:r>
          <a:r>
            <a:rPr lang="en-US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masif</a:t>
          </a:r>
          <a:r>
            <a:rPr lang="en-US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penderita</a:t>
          </a:r>
          <a:r>
            <a:rPr lang="en-US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TB </a:t>
          </a:r>
          <a:r>
            <a:rPr lang="en-US" sz="2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paru</a:t>
          </a:r>
          <a:r>
            <a:rPr lang="en-US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aktif</a:t>
          </a:r>
          <a:r>
            <a:rPr lang="en-US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d-ID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&amp;</a:t>
          </a:r>
          <a:r>
            <a:rPr lang="en-US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bekas</a:t>
          </a:r>
          <a:r>
            <a:rPr lang="en-US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TB</a:t>
          </a:r>
          <a:endParaRPr lang="en-US" sz="2300" kern="1200" dirty="0"/>
        </a:p>
      </dsp:txBody>
      <dsp:txXfrm>
        <a:off x="53148" y="53148"/>
        <a:ext cx="5814302" cy="1708305"/>
      </dsp:txXfrm>
    </dsp:sp>
    <dsp:sp modelId="{12BBE2A1-6B85-45DE-B5CC-BC4B99852D3C}">
      <dsp:nvSpPr>
        <dsp:cNvPr id="0" name=""/>
        <dsp:cNvSpPr/>
      </dsp:nvSpPr>
      <dsp:spPr>
        <a:xfrm>
          <a:off x="685799" y="2117035"/>
          <a:ext cx="7772399" cy="181460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Aneurisma</a:t>
          </a:r>
          <a:r>
            <a:rPr lang="en-US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Rassmussen’s</a:t>
          </a:r>
          <a:r>
            <a:rPr lang="en-US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d-ID" sz="2300" kern="1200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 </a:t>
          </a:r>
          <a:r>
            <a:rPr lang="en-US" sz="2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pelebaran</a:t>
          </a:r>
          <a:r>
            <a:rPr lang="en-US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pembuluh</a:t>
          </a:r>
          <a:r>
            <a:rPr lang="en-US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darah</a:t>
          </a:r>
          <a:r>
            <a:rPr lang="en-US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pulmonal</a:t>
          </a:r>
          <a:r>
            <a:rPr lang="en-US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yang </a:t>
          </a:r>
          <a:r>
            <a:rPr lang="en-US" sz="2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berada</a:t>
          </a:r>
          <a:r>
            <a:rPr lang="en-US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di </a:t>
          </a:r>
          <a:r>
            <a:rPr lang="en-US" sz="2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sekitar</a:t>
          </a:r>
          <a:r>
            <a:rPr lang="en-US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300" kern="120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dinding</a:t>
          </a:r>
          <a:r>
            <a:rPr lang="en-US" sz="23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 kavitas</a:t>
          </a:r>
          <a:endParaRPr lang="en-US" sz="2300" kern="1200" dirty="0"/>
        </a:p>
      </dsp:txBody>
      <dsp:txXfrm>
        <a:off x="738947" y="2170183"/>
        <a:ext cx="5800812" cy="1708305"/>
      </dsp:txXfrm>
    </dsp:sp>
    <dsp:sp modelId="{EC10EE49-FCCF-4586-98E6-05AB6EF6E434}">
      <dsp:nvSpPr>
        <dsp:cNvPr id="0" name=""/>
        <dsp:cNvSpPr/>
      </dsp:nvSpPr>
      <dsp:spPr>
        <a:xfrm>
          <a:off x="1371599" y="4234070"/>
          <a:ext cx="7772399" cy="181460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Ruptur</a:t>
          </a:r>
          <a:r>
            <a:rPr lang="en-US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aneurisma</a:t>
          </a:r>
          <a:r>
            <a:rPr lang="en-US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Rassmussen’s</a:t>
          </a:r>
          <a:r>
            <a:rPr lang="en-US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d-ID" sz="2300" kern="1200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 </a:t>
          </a:r>
          <a:r>
            <a:rPr lang="en-US" sz="2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keterlibatan</a:t>
          </a:r>
          <a:r>
            <a:rPr lang="en-US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tunika</a:t>
          </a:r>
          <a:r>
            <a:rPr lang="en-US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adventisia</a:t>
          </a:r>
          <a:r>
            <a:rPr lang="en-US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pembuluh</a:t>
          </a:r>
          <a:r>
            <a:rPr lang="en-US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darah</a:t>
          </a:r>
          <a:r>
            <a:rPr lang="en-US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yang </a:t>
          </a:r>
          <a:r>
            <a:rPr lang="en-US" sz="2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mengalami</a:t>
          </a:r>
          <a:r>
            <a:rPr lang="en-US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destruksi</a:t>
          </a:r>
          <a:r>
            <a:rPr lang="en-US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akibat</a:t>
          </a:r>
          <a:r>
            <a:rPr lang="en-US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inflamasi</a:t>
          </a:r>
          <a:r>
            <a:rPr lang="en-US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lokal</a:t>
          </a:r>
          <a:r>
            <a:rPr lang="id-ID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sz="2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infeksi</a:t>
          </a:r>
          <a:r>
            <a:rPr lang="en-US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TB yang </a:t>
          </a:r>
          <a:r>
            <a:rPr lang="en-US" sz="2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aktif</a:t>
          </a:r>
          <a:r>
            <a:rPr lang="en-US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kembali</a:t>
          </a:r>
          <a:r>
            <a:rPr lang="id-ID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n-US" sz="2300" kern="1200" dirty="0"/>
        </a:p>
      </dsp:txBody>
      <dsp:txXfrm>
        <a:off x="1424747" y="4287218"/>
        <a:ext cx="5800812" cy="1708305"/>
      </dsp:txXfrm>
    </dsp:sp>
    <dsp:sp modelId="{E86EC2E7-32D8-4E07-98AC-A411DF39177A}">
      <dsp:nvSpPr>
        <dsp:cNvPr id="0" name=""/>
        <dsp:cNvSpPr/>
      </dsp:nvSpPr>
      <dsp:spPr>
        <a:xfrm>
          <a:off x="6592908" y="1376072"/>
          <a:ext cx="1179491" cy="117949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6858293" y="1376072"/>
        <a:ext cx="648721" cy="887567"/>
      </dsp:txXfrm>
    </dsp:sp>
    <dsp:sp modelId="{3AEE1AC2-476A-4423-9DE5-109D4EAF658E}">
      <dsp:nvSpPr>
        <dsp:cNvPr id="0" name=""/>
        <dsp:cNvSpPr/>
      </dsp:nvSpPr>
      <dsp:spPr>
        <a:xfrm>
          <a:off x="7278708" y="3481010"/>
          <a:ext cx="1179491" cy="117949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7544093" y="3481010"/>
        <a:ext cx="648721" cy="8875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5B6981-75D8-4E9A-9F74-38C867763F51}">
      <dsp:nvSpPr>
        <dsp:cNvPr id="0" name=""/>
        <dsp:cNvSpPr/>
      </dsp:nvSpPr>
      <dsp:spPr>
        <a:xfrm>
          <a:off x="4418914" y="3907833"/>
          <a:ext cx="555234" cy="15618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7617" y="0"/>
              </a:lnTo>
              <a:lnTo>
                <a:pt x="277617" y="1561898"/>
              </a:lnTo>
              <a:lnTo>
                <a:pt x="555234" y="1561898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55090" y="4647341"/>
        <a:ext cx="82882" cy="82882"/>
      </dsp:txXfrm>
    </dsp:sp>
    <dsp:sp modelId="{8B7630C5-0CBB-49ED-89F8-F434DAE600D0}">
      <dsp:nvSpPr>
        <dsp:cNvPr id="0" name=""/>
        <dsp:cNvSpPr/>
      </dsp:nvSpPr>
      <dsp:spPr>
        <a:xfrm>
          <a:off x="4418914" y="3907833"/>
          <a:ext cx="555234" cy="4361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7617" y="0"/>
              </a:lnTo>
              <a:lnTo>
                <a:pt x="277617" y="436147"/>
              </a:lnTo>
              <a:lnTo>
                <a:pt x="555234" y="436147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78880" y="4108255"/>
        <a:ext cx="35302" cy="35302"/>
      </dsp:txXfrm>
    </dsp:sp>
    <dsp:sp modelId="{6B7FCEBD-8270-4488-ACBD-877F7E99B51F}">
      <dsp:nvSpPr>
        <dsp:cNvPr id="0" name=""/>
        <dsp:cNvSpPr/>
      </dsp:nvSpPr>
      <dsp:spPr>
        <a:xfrm>
          <a:off x="4418914" y="3218229"/>
          <a:ext cx="555234" cy="689604"/>
        </a:xfrm>
        <a:custGeom>
          <a:avLst/>
          <a:gdLst/>
          <a:ahLst/>
          <a:cxnLst/>
          <a:rect l="0" t="0" r="0" b="0"/>
          <a:pathLst>
            <a:path>
              <a:moveTo>
                <a:pt x="0" y="689604"/>
              </a:moveTo>
              <a:lnTo>
                <a:pt x="277617" y="689604"/>
              </a:lnTo>
              <a:lnTo>
                <a:pt x="277617" y="0"/>
              </a:lnTo>
              <a:lnTo>
                <a:pt x="555234" y="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74398" y="3540897"/>
        <a:ext cx="44267" cy="44267"/>
      </dsp:txXfrm>
    </dsp:sp>
    <dsp:sp modelId="{A06588FD-983C-4155-8920-DF3BA7E4051B}">
      <dsp:nvSpPr>
        <dsp:cNvPr id="0" name=""/>
        <dsp:cNvSpPr/>
      </dsp:nvSpPr>
      <dsp:spPr>
        <a:xfrm>
          <a:off x="4418914" y="2160235"/>
          <a:ext cx="555234" cy="1747597"/>
        </a:xfrm>
        <a:custGeom>
          <a:avLst/>
          <a:gdLst/>
          <a:ahLst/>
          <a:cxnLst/>
          <a:rect l="0" t="0" r="0" b="0"/>
          <a:pathLst>
            <a:path>
              <a:moveTo>
                <a:pt x="0" y="1747597"/>
              </a:moveTo>
              <a:lnTo>
                <a:pt x="277617" y="1747597"/>
              </a:lnTo>
              <a:lnTo>
                <a:pt x="277617" y="0"/>
              </a:lnTo>
              <a:lnTo>
                <a:pt x="555234" y="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50689" y="2988192"/>
        <a:ext cx="91684" cy="91684"/>
      </dsp:txXfrm>
    </dsp:sp>
    <dsp:sp modelId="{015B9E34-C0B3-42EC-9A08-7CE0B85168EC}">
      <dsp:nvSpPr>
        <dsp:cNvPr id="0" name=""/>
        <dsp:cNvSpPr/>
      </dsp:nvSpPr>
      <dsp:spPr>
        <a:xfrm>
          <a:off x="4418914" y="1102242"/>
          <a:ext cx="555234" cy="2805591"/>
        </a:xfrm>
        <a:custGeom>
          <a:avLst/>
          <a:gdLst/>
          <a:ahLst/>
          <a:cxnLst/>
          <a:rect l="0" t="0" r="0" b="0"/>
          <a:pathLst>
            <a:path>
              <a:moveTo>
                <a:pt x="0" y="2805591"/>
              </a:moveTo>
              <a:lnTo>
                <a:pt x="277617" y="2805591"/>
              </a:lnTo>
              <a:lnTo>
                <a:pt x="277617" y="0"/>
              </a:lnTo>
              <a:lnTo>
                <a:pt x="555234" y="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25031" y="2433537"/>
        <a:ext cx="143000" cy="143000"/>
      </dsp:txXfrm>
    </dsp:sp>
    <dsp:sp modelId="{C03AAB0F-7F3F-4249-9047-A2E82A4CCFBE}">
      <dsp:nvSpPr>
        <dsp:cNvPr id="0" name=""/>
        <dsp:cNvSpPr/>
      </dsp:nvSpPr>
      <dsp:spPr>
        <a:xfrm>
          <a:off x="846394" y="2227993"/>
          <a:ext cx="796344" cy="16798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98172" y="0"/>
              </a:lnTo>
              <a:lnTo>
                <a:pt x="398172" y="1679839"/>
              </a:lnTo>
              <a:lnTo>
                <a:pt x="796344" y="1679839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98091" y="3021437"/>
        <a:ext cx="92951" cy="92951"/>
      </dsp:txXfrm>
    </dsp:sp>
    <dsp:sp modelId="{731C8DC3-6A45-4493-8545-AD88BCF46845}">
      <dsp:nvSpPr>
        <dsp:cNvPr id="0" name=""/>
        <dsp:cNvSpPr/>
      </dsp:nvSpPr>
      <dsp:spPr>
        <a:xfrm>
          <a:off x="846394" y="1558880"/>
          <a:ext cx="796344" cy="669113"/>
        </a:xfrm>
        <a:custGeom>
          <a:avLst/>
          <a:gdLst/>
          <a:ahLst/>
          <a:cxnLst/>
          <a:rect l="0" t="0" r="0" b="0"/>
          <a:pathLst>
            <a:path>
              <a:moveTo>
                <a:pt x="0" y="669113"/>
              </a:moveTo>
              <a:lnTo>
                <a:pt x="398172" y="669113"/>
              </a:lnTo>
              <a:lnTo>
                <a:pt x="398172" y="0"/>
              </a:lnTo>
              <a:lnTo>
                <a:pt x="796344" y="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18563" y="1867433"/>
        <a:ext cx="52006" cy="52006"/>
      </dsp:txXfrm>
    </dsp:sp>
    <dsp:sp modelId="{215F5931-7DA7-4B15-A533-9DE6736C0015}">
      <dsp:nvSpPr>
        <dsp:cNvPr id="0" name=""/>
        <dsp:cNvSpPr/>
      </dsp:nvSpPr>
      <dsp:spPr>
        <a:xfrm>
          <a:off x="846394" y="423197"/>
          <a:ext cx="796344" cy="1804796"/>
        </a:xfrm>
        <a:custGeom>
          <a:avLst/>
          <a:gdLst/>
          <a:ahLst/>
          <a:cxnLst/>
          <a:rect l="0" t="0" r="0" b="0"/>
          <a:pathLst>
            <a:path>
              <a:moveTo>
                <a:pt x="0" y="1804796"/>
              </a:moveTo>
              <a:lnTo>
                <a:pt x="398172" y="1804796"/>
              </a:lnTo>
              <a:lnTo>
                <a:pt x="398172" y="0"/>
              </a:lnTo>
              <a:lnTo>
                <a:pt x="796344" y="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95250" y="1276278"/>
        <a:ext cx="98633" cy="98633"/>
      </dsp:txXfrm>
    </dsp:sp>
    <dsp:sp modelId="{92E77B2C-0C66-492D-A78D-0016CD0AC853}">
      <dsp:nvSpPr>
        <dsp:cNvPr id="0" name=""/>
        <dsp:cNvSpPr/>
      </dsp:nvSpPr>
      <dsp:spPr>
        <a:xfrm rot="16200000">
          <a:off x="-1804157" y="1804796"/>
          <a:ext cx="4454709" cy="8463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0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TB paru</a:t>
          </a:r>
          <a:endParaRPr lang="en-US" sz="40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1804157" y="1804796"/>
        <a:ext cx="4454709" cy="846394"/>
      </dsp:txXfrm>
    </dsp:sp>
    <dsp:sp modelId="{C687CD25-265C-45CD-8287-2EEB18EC66AF}">
      <dsp:nvSpPr>
        <dsp:cNvPr id="0" name=""/>
        <dsp:cNvSpPr/>
      </dsp:nvSpPr>
      <dsp:spPr>
        <a:xfrm>
          <a:off x="1642739" y="0"/>
          <a:ext cx="2776174" cy="8463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Anamnensis </a:t>
          </a:r>
          <a:endParaRPr lang="en-US" sz="2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42739" y="0"/>
        <a:ext cx="2776174" cy="846394"/>
      </dsp:txXfrm>
    </dsp:sp>
    <dsp:sp modelId="{B98204CB-7552-4C6B-8A3A-DAB26DE84FA5}">
      <dsp:nvSpPr>
        <dsp:cNvPr id="0" name=""/>
        <dsp:cNvSpPr/>
      </dsp:nvSpPr>
      <dsp:spPr>
        <a:xfrm>
          <a:off x="1642739" y="1135683"/>
          <a:ext cx="2776174" cy="8463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Pemeriksaan</a:t>
          </a:r>
          <a:r>
            <a:rPr lang="en-US" sz="2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fisik</a:t>
          </a:r>
          <a:endParaRPr lang="en-US" sz="2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42739" y="1135683"/>
        <a:ext cx="2776174" cy="846394"/>
      </dsp:txXfrm>
    </dsp:sp>
    <dsp:sp modelId="{BBD0D06F-DB91-4FC4-B4FD-2FEEBA201A00}">
      <dsp:nvSpPr>
        <dsp:cNvPr id="0" name=""/>
        <dsp:cNvSpPr/>
      </dsp:nvSpPr>
      <dsp:spPr>
        <a:xfrm>
          <a:off x="1642739" y="3199913"/>
          <a:ext cx="2776174" cy="141584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Pemeriksaan</a:t>
          </a:r>
          <a:r>
            <a:rPr lang="en-US" sz="2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penunjang</a:t>
          </a:r>
          <a:endParaRPr lang="en-US" sz="2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42739" y="3199913"/>
        <a:ext cx="2776174" cy="1415840"/>
      </dsp:txXfrm>
    </dsp:sp>
    <dsp:sp modelId="{DACB3170-2B31-4428-BD6D-BD72FFE0FDBA}">
      <dsp:nvSpPr>
        <dsp:cNvPr id="0" name=""/>
        <dsp:cNvSpPr/>
      </dsp:nvSpPr>
      <dsp:spPr>
        <a:xfrm>
          <a:off x="4974149" y="679044"/>
          <a:ext cx="3523882" cy="84639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laboratorium</a:t>
          </a:r>
          <a:r>
            <a:rPr lang="en-US" sz="23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3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darah</a:t>
          </a:r>
          <a:endParaRPr lang="en-US" sz="23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74149" y="679044"/>
        <a:ext cx="3523882" cy="846394"/>
      </dsp:txXfrm>
    </dsp:sp>
    <dsp:sp modelId="{B5544D21-B263-4E43-A31D-B2F6D6F683EA}">
      <dsp:nvSpPr>
        <dsp:cNvPr id="0" name=""/>
        <dsp:cNvSpPr/>
      </dsp:nvSpPr>
      <dsp:spPr>
        <a:xfrm>
          <a:off x="4974149" y="1737038"/>
          <a:ext cx="3523882" cy="84639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Pemeriksaan</a:t>
          </a:r>
          <a:r>
            <a:rPr lang="en-US" sz="23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sputum</a:t>
          </a:r>
          <a:endParaRPr lang="en-US" sz="23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74149" y="1737038"/>
        <a:ext cx="3523882" cy="846394"/>
      </dsp:txXfrm>
    </dsp:sp>
    <dsp:sp modelId="{893D86A6-9479-4312-B8B4-B3500789AA6A}">
      <dsp:nvSpPr>
        <dsp:cNvPr id="0" name=""/>
        <dsp:cNvSpPr/>
      </dsp:nvSpPr>
      <dsp:spPr>
        <a:xfrm>
          <a:off x="4974149" y="2795031"/>
          <a:ext cx="3523882" cy="84639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Foto</a:t>
          </a:r>
          <a:r>
            <a:rPr lang="en-US" sz="23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3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toraks</a:t>
          </a:r>
          <a:endParaRPr lang="en-US" sz="23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74149" y="2795031"/>
        <a:ext cx="3523882" cy="846394"/>
      </dsp:txXfrm>
    </dsp:sp>
    <dsp:sp modelId="{28340C0F-E5C6-4FA1-82F4-8285D5069096}">
      <dsp:nvSpPr>
        <dsp:cNvPr id="0" name=""/>
        <dsp:cNvSpPr/>
      </dsp:nvSpPr>
      <dsp:spPr>
        <a:xfrm>
          <a:off x="4974149" y="3853025"/>
          <a:ext cx="3523882" cy="98191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Pemeriksaan</a:t>
          </a:r>
          <a:r>
            <a:rPr lang="en-US" sz="23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3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radiologis</a:t>
          </a:r>
          <a:r>
            <a:rPr lang="en-US" sz="23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3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lanjutan</a:t>
          </a:r>
          <a:r>
            <a:rPr lang="en-US" sz="23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d-ID" sz="23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(ct-scan, HRCT, angio MDCT)</a:t>
          </a:r>
          <a:endParaRPr lang="en-US" sz="23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74149" y="3853025"/>
        <a:ext cx="3523882" cy="981911"/>
      </dsp:txXfrm>
    </dsp:sp>
    <dsp:sp modelId="{0E5BF068-DDF4-4CB4-B74D-9E95F4B8BEE1}">
      <dsp:nvSpPr>
        <dsp:cNvPr id="0" name=""/>
        <dsp:cNvSpPr/>
      </dsp:nvSpPr>
      <dsp:spPr>
        <a:xfrm>
          <a:off x="4974149" y="5046535"/>
          <a:ext cx="3569716" cy="84639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Bronkoskopi</a:t>
          </a:r>
          <a:r>
            <a:rPr lang="en-US" sz="23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3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diagnostik</a:t>
          </a:r>
          <a:endParaRPr lang="en-US" sz="23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74149" y="5046535"/>
        <a:ext cx="3569716" cy="84639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43BF50-1DF1-4585-93A8-9F76BB24BA22}">
      <dsp:nvSpPr>
        <dsp:cNvPr id="0" name=""/>
        <dsp:cNvSpPr/>
      </dsp:nvSpPr>
      <dsp:spPr>
        <a:xfrm>
          <a:off x="0" y="653568"/>
          <a:ext cx="3269043" cy="16451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Tujuan</a:t>
          </a:r>
          <a:r>
            <a:rPr lang="en-US" sz="2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penatalaksanaan</a:t>
          </a:r>
          <a:r>
            <a:rPr lang="en-US" sz="2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hemoptisis</a:t>
          </a:r>
          <a:r>
            <a:rPr lang="en-US" sz="2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masif</a:t>
          </a:r>
          <a:r>
            <a:rPr lang="en-US" sz="2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d-ID" sz="2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  <a:r>
            <a:rPr lang="en-US" sz="2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non </a:t>
          </a:r>
          <a:r>
            <a:rPr lang="en-US" sz="2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masif</a:t>
          </a:r>
          <a:r>
            <a:rPr lang="en-US" sz="2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2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186" y="701754"/>
        <a:ext cx="3172671" cy="1548819"/>
      </dsp:txXfrm>
    </dsp:sp>
    <dsp:sp modelId="{47529A6E-7328-4739-B656-4BAF4735F8D8}">
      <dsp:nvSpPr>
        <dsp:cNvPr id="0" name=""/>
        <dsp:cNvSpPr/>
      </dsp:nvSpPr>
      <dsp:spPr>
        <a:xfrm rot="18913519">
          <a:off x="3056967" y="934087"/>
          <a:ext cx="1461997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1461997" y="2721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51416" y="924756"/>
        <a:ext cx="73099" cy="73099"/>
      </dsp:txXfrm>
    </dsp:sp>
    <dsp:sp modelId="{61316D1D-B754-42FC-BF6F-A96F338A6317}">
      <dsp:nvSpPr>
        <dsp:cNvPr id="0" name=""/>
        <dsp:cNvSpPr/>
      </dsp:nvSpPr>
      <dsp:spPr>
        <a:xfrm>
          <a:off x="4306889" y="0"/>
          <a:ext cx="4513583" cy="8928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Menghentikan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pendarahan</a:t>
          </a:r>
          <a:endParaRPr lang="en-US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33041" y="26152"/>
        <a:ext cx="4461279" cy="840594"/>
      </dsp:txXfrm>
    </dsp:sp>
    <dsp:sp modelId="{DF90A2C8-609E-4906-AD39-C17ED2A7456B}">
      <dsp:nvSpPr>
        <dsp:cNvPr id="0" name=""/>
        <dsp:cNvSpPr/>
      </dsp:nvSpPr>
      <dsp:spPr>
        <a:xfrm>
          <a:off x="3269043" y="1448944"/>
          <a:ext cx="1037845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1037845" y="2721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62020" y="1450217"/>
        <a:ext cx="51892" cy="51892"/>
      </dsp:txXfrm>
    </dsp:sp>
    <dsp:sp modelId="{B029822B-4AB9-4D36-AC71-61E517B4D731}">
      <dsp:nvSpPr>
        <dsp:cNvPr id="0" name=""/>
        <dsp:cNvSpPr/>
      </dsp:nvSpPr>
      <dsp:spPr>
        <a:xfrm>
          <a:off x="4306889" y="1029714"/>
          <a:ext cx="4513583" cy="8928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Mencegah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terjadinya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aspirasi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id-ID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33041" y="1055866"/>
        <a:ext cx="4461279" cy="840594"/>
      </dsp:txXfrm>
    </dsp:sp>
    <dsp:sp modelId="{192988D1-1126-45CB-918C-F90FB9F1FE25}">
      <dsp:nvSpPr>
        <dsp:cNvPr id="0" name=""/>
        <dsp:cNvSpPr/>
      </dsp:nvSpPr>
      <dsp:spPr>
        <a:xfrm rot="2686481">
          <a:off x="3056967" y="1963801"/>
          <a:ext cx="1461997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1461997" y="2721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51416" y="1954471"/>
        <a:ext cx="73099" cy="73099"/>
      </dsp:txXfrm>
    </dsp:sp>
    <dsp:sp modelId="{F4A6064A-017F-40F8-9BE1-192B27F3E126}">
      <dsp:nvSpPr>
        <dsp:cNvPr id="0" name=""/>
        <dsp:cNvSpPr/>
      </dsp:nvSpPr>
      <dsp:spPr>
        <a:xfrm>
          <a:off x="4306889" y="2059429"/>
          <a:ext cx="4467849" cy="8928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Mengobati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penyakit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paru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yang </a:t>
          </a:r>
          <a:r>
            <a:rPr lang="en-US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menjadi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penyebab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dasar</a:t>
          </a:r>
          <a:endParaRPr lang="id-ID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33041" y="2085581"/>
        <a:ext cx="4415545" cy="84059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43BF50-1DF1-4585-93A8-9F76BB24BA22}">
      <dsp:nvSpPr>
        <dsp:cNvPr id="0" name=""/>
        <dsp:cNvSpPr/>
      </dsp:nvSpPr>
      <dsp:spPr>
        <a:xfrm>
          <a:off x="0" y="507491"/>
          <a:ext cx="3691300" cy="19373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Langkah penting penatalaksanaan hemoptisis masif</a:t>
          </a:r>
          <a:r>
            <a:rPr lang="en-US" sz="2000" b="1" kern="120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Mencegah terjadinya aspirasi </a:t>
          </a:r>
          <a:endParaRPr lang="en-US" sz="2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743" y="564234"/>
        <a:ext cx="3577814" cy="1823858"/>
      </dsp:txXfrm>
    </dsp:sp>
    <dsp:sp modelId="{192988D1-1126-45CB-918C-F90FB9F1FE25}">
      <dsp:nvSpPr>
        <dsp:cNvPr id="0" name=""/>
        <dsp:cNvSpPr/>
      </dsp:nvSpPr>
      <dsp:spPr>
        <a:xfrm rot="18122033">
          <a:off x="3394940" y="916383"/>
          <a:ext cx="1262233" cy="49521"/>
        </a:xfrm>
        <a:custGeom>
          <a:avLst/>
          <a:gdLst/>
          <a:ahLst/>
          <a:cxnLst/>
          <a:rect l="0" t="0" r="0" b="0"/>
          <a:pathLst>
            <a:path>
              <a:moveTo>
                <a:pt x="0" y="24760"/>
              </a:moveTo>
              <a:lnTo>
                <a:pt x="1262233" y="24760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94501" y="909588"/>
        <a:ext cx="63111" cy="63111"/>
      </dsp:txXfrm>
    </dsp:sp>
    <dsp:sp modelId="{F4A6064A-017F-40F8-9BE1-192B27F3E126}">
      <dsp:nvSpPr>
        <dsp:cNvPr id="0" name=""/>
        <dsp:cNvSpPr/>
      </dsp:nvSpPr>
      <dsp:spPr>
        <a:xfrm>
          <a:off x="4360815" y="0"/>
          <a:ext cx="4766994" cy="81224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Menjaga</a:t>
          </a:r>
          <a:r>
            <a:rPr lang="en-US" sz="20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jalan</a:t>
          </a:r>
          <a:r>
            <a:rPr lang="en-US" sz="20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napas</a:t>
          </a:r>
          <a:r>
            <a:rPr lang="en-US" sz="20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dan</a:t>
          </a:r>
          <a:r>
            <a:rPr lang="en-US" sz="20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resusitasi</a:t>
          </a:r>
          <a:r>
            <a:rPr lang="en-US" sz="20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penderita</a:t>
          </a:r>
          <a:endParaRPr lang="id-ID" sz="20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84605" y="23790"/>
        <a:ext cx="4719414" cy="764669"/>
      </dsp:txXfrm>
    </dsp:sp>
    <dsp:sp modelId="{59BE2A47-DD47-4AC9-A7F5-AD0F6AD4FEA3}">
      <dsp:nvSpPr>
        <dsp:cNvPr id="0" name=""/>
        <dsp:cNvSpPr/>
      </dsp:nvSpPr>
      <dsp:spPr>
        <a:xfrm rot="20833756">
          <a:off x="3682677" y="1374355"/>
          <a:ext cx="697107" cy="49521"/>
        </a:xfrm>
        <a:custGeom>
          <a:avLst/>
          <a:gdLst/>
          <a:ahLst/>
          <a:cxnLst/>
          <a:rect l="0" t="0" r="0" b="0"/>
          <a:pathLst>
            <a:path>
              <a:moveTo>
                <a:pt x="0" y="24760"/>
              </a:moveTo>
              <a:lnTo>
                <a:pt x="697107" y="24760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bg1"/>
            </a:solidFill>
          </a:endParaRPr>
        </a:p>
      </dsp:txBody>
      <dsp:txXfrm>
        <a:off x="4013803" y="1381688"/>
        <a:ext cx="34855" cy="34855"/>
      </dsp:txXfrm>
    </dsp:sp>
    <dsp:sp modelId="{943315F5-052B-4FD1-A712-295EF5F9A06B}">
      <dsp:nvSpPr>
        <dsp:cNvPr id="0" name=""/>
        <dsp:cNvSpPr/>
      </dsp:nvSpPr>
      <dsp:spPr>
        <a:xfrm>
          <a:off x="4371163" y="915943"/>
          <a:ext cx="4752422" cy="81224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Investigasi sumber/penyebab pendarahan</a:t>
          </a:r>
          <a:endParaRPr lang="id-ID" sz="20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94953" y="939733"/>
        <a:ext cx="4704842" cy="764669"/>
      </dsp:txXfrm>
    </dsp:sp>
    <dsp:sp modelId="{5ECBA51E-FCF9-4886-BCEF-8A2C50CF6BA0}">
      <dsp:nvSpPr>
        <dsp:cNvPr id="0" name=""/>
        <dsp:cNvSpPr/>
      </dsp:nvSpPr>
      <dsp:spPr>
        <a:xfrm rot="3296940">
          <a:off x="3446050" y="1923035"/>
          <a:ext cx="1152232" cy="49521"/>
        </a:xfrm>
        <a:custGeom>
          <a:avLst/>
          <a:gdLst/>
          <a:ahLst/>
          <a:cxnLst/>
          <a:rect l="0" t="0" r="0" b="0"/>
          <a:pathLst>
            <a:path>
              <a:moveTo>
                <a:pt x="0" y="24760"/>
              </a:moveTo>
              <a:lnTo>
                <a:pt x="1152232" y="24760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bg1"/>
            </a:solidFill>
          </a:endParaRPr>
        </a:p>
      </dsp:txBody>
      <dsp:txXfrm>
        <a:off x="3993361" y="1918990"/>
        <a:ext cx="57611" cy="57611"/>
      </dsp:txXfrm>
    </dsp:sp>
    <dsp:sp modelId="{8D7E6990-8366-45AD-944C-3A4E477509F8}">
      <dsp:nvSpPr>
        <dsp:cNvPr id="0" name=""/>
        <dsp:cNvSpPr/>
      </dsp:nvSpPr>
      <dsp:spPr>
        <a:xfrm>
          <a:off x="4353033" y="1886532"/>
          <a:ext cx="4779032" cy="106579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Segera memberikan terapi yang tepat dan spesifik untuk menghentikan pendarahan </a:t>
          </a:r>
          <a:endParaRPr lang="id-ID" sz="20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84249" y="1917748"/>
        <a:ext cx="4716600" cy="100336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5E7568-5306-4632-B9FF-B212BAB64557}">
      <dsp:nvSpPr>
        <dsp:cNvPr id="0" name=""/>
        <dsp:cNvSpPr/>
      </dsp:nvSpPr>
      <dsp:spPr>
        <a:xfrm>
          <a:off x="-6188009" y="-946688"/>
          <a:ext cx="7365985" cy="7365985"/>
        </a:xfrm>
        <a:prstGeom prst="blockArc">
          <a:avLst>
            <a:gd name="adj1" fmla="val 18900000"/>
            <a:gd name="adj2" fmla="val 2700000"/>
            <a:gd name="adj3" fmla="val 293"/>
          </a:avLst>
        </a:pr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B5C073-577C-4E0E-9E5F-ADD7051F7E05}">
      <dsp:nvSpPr>
        <dsp:cNvPr id="0" name=""/>
        <dsp:cNvSpPr/>
      </dsp:nvSpPr>
      <dsp:spPr>
        <a:xfrm>
          <a:off x="514702" y="341928"/>
          <a:ext cx="8551863" cy="6842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315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Tenangkan</a:t>
          </a:r>
          <a:r>
            <a:rPr lang="en-US" sz="2000" b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dan</a:t>
          </a:r>
          <a:r>
            <a:rPr lang="en-US" sz="2000" b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beritahu</a:t>
          </a:r>
          <a:r>
            <a:rPr lang="en-US" sz="2000" b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penderita</a:t>
          </a:r>
          <a:r>
            <a:rPr lang="en-US" sz="2000" b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agar </a:t>
          </a:r>
          <a:r>
            <a:rPr lang="en-US" sz="2000" b="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jangan</a:t>
          </a:r>
          <a:r>
            <a:rPr lang="en-US" sz="2000" b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takut</a:t>
          </a:r>
          <a:r>
            <a:rPr lang="en-US" sz="2000" b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untuk</a:t>
          </a:r>
          <a:r>
            <a:rPr lang="en-US" sz="2000" b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membatukkan</a:t>
          </a:r>
          <a:r>
            <a:rPr lang="en-US" sz="2000" b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darahnya</a:t>
          </a:r>
          <a:endParaRPr lang="en-US" sz="2000" b="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4702" y="341928"/>
        <a:ext cx="8551863" cy="684294"/>
      </dsp:txXfrm>
    </dsp:sp>
    <dsp:sp modelId="{B30FA4BE-A341-43A8-921D-86F32E92D815}">
      <dsp:nvSpPr>
        <dsp:cNvPr id="0" name=""/>
        <dsp:cNvSpPr/>
      </dsp:nvSpPr>
      <dsp:spPr>
        <a:xfrm>
          <a:off x="87017" y="256391"/>
          <a:ext cx="855368" cy="8553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A5DA94-73E2-42F0-A90D-BD72B10184CF}">
      <dsp:nvSpPr>
        <dsp:cNvPr id="0" name=""/>
        <dsp:cNvSpPr/>
      </dsp:nvSpPr>
      <dsp:spPr>
        <a:xfrm>
          <a:off x="1005047" y="1296143"/>
          <a:ext cx="8061518" cy="684294"/>
        </a:xfrm>
        <a:prstGeom prst="rect">
          <a:avLst/>
        </a:prstGeom>
        <a:solidFill>
          <a:schemeClr val="accent2">
            <a:hueOff val="553230"/>
            <a:satOff val="2550"/>
            <a:lumOff val="39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315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Penderita</a:t>
          </a:r>
          <a:r>
            <a:rPr lang="en-US" sz="2000" b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berbaring</a:t>
          </a:r>
          <a:r>
            <a:rPr lang="en-US" sz="2000" b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pada</a:t>
          </a:r>
          <a:r>
            <a:rPr lang="en-US" sz="2000" b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posisi</a:t>
          </a:r>
          <a:r>
            <a:rPr lang="en-US" sz="2000" b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lateral </a:t>
          </a:r>
          <a:r>
            <a:rPr lang="en-US" sz="2000" b="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dekubitus</a:t>
          </a:r>
          <a:r>
            <a:rPr lang="en-US" sz="2000" b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ke</a:t>
          </a:r>
          <a:r>
            <a:rPr lang="en-US" sz="2000" b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sisi</a:t>
          </a:r>
          <a:r>
            <a:rPr lang="en-US" sz="2000" b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paru</a:t>
          </a:r>
          <a:r>
            <a:rPr lang="en-US" sz="2000" b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yang </a:t>
          </a:r>
          <a:r>
            <a:rPr lang="en-US" sz="2000" b="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sakit</a:t>
          </a:r>
          <a:r>
            <a:rPr lang="en-US" sz="2000" b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2000" b="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05047" y="1296143"/>
        <a:ext cx="8061518" cy="684294"/>
      </dsp:txXfrm>
    </dsp:sp>
    <dsp:sp modelId="{176A36F6-E4ED-4A13-8002-A830ED8901BA}">
      <dsp:nvSpPr>
        <dsp:cNvPr id="0" name=""/>
        <dsp:cNvSpPr/>
      </dsp:nvSpPr>
      <dsp:spPr>
        <a:xfrm>
          <a:off x="577363" y="1282505"/>
          <a:ext cx="855368" cy="8553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553230"/>
              <a:satOff val="2550"/>
              <a:lumOff val="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D12A58-539E-446E-B575-290983B504B7}">
      <dsp:nvSpPr>
        <dsp:cNvPr id="0" name=""/>
        <dsp:cNvSpPr/>
      </dsp:nvSpPr>
      <dsp:spPr>
        <a:xfrm>
          <a:off x="1155544" y="2232245"/>
          <a:ext cx="7911021" cy="1152133"/>
        </a:xfrm>
        <a:prstGeom prst="rect">
          <a:avLst/>
        </a:prstGeom>
        <a:solidFill>
          <a:schemeClr val="accent2">
            <a:hueOff val="1106460"/>
            <a:satOff val="5101"/>
            <a:lumOff val="78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315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pemantauan</a:t>
          </a:r>
          <a:r>
            <a:rPr lang="en-US" sz="2000" b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kesadaran</a:t>
          </a:r>
          <a:r>
            <a:rPr lang="en-US" sz="2000" b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b="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tanda</a:t>
          </a:r>
          <a:r>
            <a:rPr lang="en-US" sz="2000" b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vital </a:t>
          </a:r>
          <a:r>
            <a:rPr lang="en-US" sz="2000" b="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yaitu</a:t>
          </a:r>
          <a:r>
            <a:rPr lang="en-US" sz="2000" b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tekanan</a:t>
          </a:r>
          <a:r>
            <a:rPr lang="en-US" sz="2000" b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darah</a:t>
          </a:r>
          <a:r>
            <a:rPr lang="en-US" sz="2000" b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b="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frekuensi</a:t>
          </a:r>
          <a:r>
            <a:rPr lang="en-US" sz="2000" b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nadi</a:t>
          </a:r>
          <a:r>
            <a:rPr lang="en-US" sz="2000" b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b="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laju</a:t>
          </a:r>
          <a:r>
            <a:rPr lang="en-US" sz="2000" b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pernapasan</a:t>
          </a:r>
          <a:r>
            <a:rPr lang="en-US" sz="2000" b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b="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dan</a:t>
          </a:r>
          <a:r>
            <a:rPr lang="en-US" sz="2000" b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saturasi</a:t>
          </a:r>
          <a:r>
            <a:rPr lang="en-US" sz="2000" b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oksigen</a:t>
          </a:r>
          <a:r>
            <a:rPr lang="en-US" sz="2000" b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b="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serta</a:t>
          </a:r>
          <a:r>
            <a:rPr lang="en-US" sz="2000" b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pantau</a:t>
          </a:r>
          <a:r>
            <a:rPr lang="en-US" sz="2000" b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jumlah</a:t>
          </a:r>
          <a:r>
            <a:rPr lang="en-US" sz="2000" b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darah</a:t>
          </a:r>
          <a:r>
            <a:rPr lang="en-US" sz="2000" b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yang </a:t>
          </a:r>
          <a:r>
            <a:rPr lang="en-US" sz="2000" b="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dibatukkan</a:t>
          </a:r>
          <a:endParaRPr lang="en-US" sz="2000" b="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55544" y="2232245"/>
        <a:ext cx="7911021" cy="1152133"/>
      </dsp:txXfrm>
    </dsp:sp>
    <dsp:sp modelId="{FF1A77C4-54CE-461D-B12D-60CEFD509C4F}">
      <dsp:nvSpPr>
        <dsp:cNvPr id="0" name=""/>
        <dsp:cNvSpPr/>
      </dsp:nvSpPr>
      <dsp:spPr>
        <a:xfrm>
          <a:off x="727860" y="2308619"/>
          <a:ext cx="855368" cy="8553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1106460"/>
              <a:satOff val="5101"/>
              <a:lumOff val="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E73D0D-5CA6-47B2-8000-0EBD4F16B64D}">
      <dsp:nvSpPr>
        <dsp:cNvPr id="0" name=""/>
        <dsp:cNvSpPr/>
      </dsp:nvSpPr>
      <dsp:spPr>
        <a:xfrm>
          <a:off x="1005047" y="3636186"/>
          <a:ext cx="8061518" cy="684294"/>
        </a:xfrm>
        <a:prstGeom prst="rect">
          <a:avLst/>
        </a:prstGeom>
        <a:solidFill>
          <a:schemeClr val="accent2">
            <a:hueOff val="1659690"/>
            <a:satOff val="7651"/>
            <a:lumOff val="117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315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Jaga agar </a:t>
          </a:r>
          <a:r>
            <a:rPr lang="en-US" sz="2000" b="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jalan</a:t>
          </a:r>
          <a:r>
            <a:rPr lang="en-US" sz="2000" b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napas</a:t>
          </a:r>
          <a:r>
            <a:rPr lang="en-US" sz="2000" b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tetap</a:t>
          </a:r>
          <a:r>
            <a:rPr lang="en-US" sz="2000" b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terbuka</a:t>
          </a:r>
          <a:endParaRPr lang="en-US" sz="2000" b="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05047" y="3636186"/>
        <a:ext cx="8061518" cy="684294"/>
      </dsp:txXfrm>
    </dsp:sp>
    <dsp:sp modelId="{085A80C1-B4EB-4971-8B10-34E476779EDB}">
      <dsp:nvSpPr>
        <dsp:cNvPr id="0" name=""/>
        <dsp:cNvSpPr/>
      </dsp:nvSpPr>
      <dsp:spPr>
        <a:xfrm>
          <a:off x="577363" y="3334733"/>
          <a:ext cx="855368" cy="8553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1659690"/>
              <a:satOff val="7651"/>
              <a:lumOff val="1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ACC8F7-D75E-4B83-AE5C-6A75821B7F72}">
      <dsp:nvSpPr>
        <dsp:cNvPr id="0" name=""/>
        <dsp:cNvSpPr/>
      </dsp:nvSpPr>
      <dsp:spPr>
        <a:xfrm>
          <a:off x="514702" y="4644296"/>
          <a:ext cx="8551863" cy="684294"/>
        </a:xfrm>
        <a:prstGeom prst="rect">
          <a:avLst/>
        </a:prstGeom>
        <a:solidFill>
          <a:schemeClr val="accent2">
            <a:hueOff val="2212920"/>
            <a:satOff val="10201"/>
            <a:lumOff val="156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315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Pemberian</a:t>
          </a:r>
          <a:r>
            <a:rPr lang="en-US" sz="2000" b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oksigen</a:t>
          </a:r>
          <a:r>
            <a:rPr lang="en-US" sz="2000" b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dengan</a:t>
          </a:r>
          <a:r>
            <a:rPr lang="en-US" sz="2000" b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kanul</a:t>
          </a:r>
          <a:r>
            <a:rPr lang="en-US" sz="2000" b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atau</a:t>
          </a:r>
          <a:r>
            <a:rPr lang="en-US" sz="2000" b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i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masker </a:t>
          </a:r>
          <a:r>
            <a:rPr lang="en-US" sz="2000" b="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bila</a:t>
          </a:r>
          <a:r>
            <a:rPr lang="en-US" sz="2000" b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jalan</a:t>
          </a:r>
          <a:r>
            <a:rPr lang="en-US" sz="2000" b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napas</a:t>
          </a:r>
          <a:r>
            <a:rPr lang="en-US" sz="2000" b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bebas</a:t>
          </a:r>
          <a:r>
            <a:rPr lang="en-US" sz="2000" b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hambatan</a:t>
          </a:r>
          <a:r>
            <a:rPr lang="en-US" sz="2000" b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  <a:r>
            <a:rPr lang="en-US" sz="2000" b="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sumbatan</a:t>
          </a:r>
          <a:endParaRPr lang="en-US" sz="2000" b="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4702" y="4644296"/>
        <a:ext cx="8551863" cy="684294"/>
      </dsp:txXfrm>
    </dsp:sp>
    <dsp:sp modelId="{C0D415E5-17D0-47A4-B0A7-124E51FECB1A}">
      <dsp:nvSpPr>
        <dsp:cNvPr id="0" name=""/>
        <dsp:cNvSpPr/>
      </dsp:nvSpPr>
      <dsp:spPr>
        <a:xfrm>
          <a:off x="87017" y="4360847"/>
          <a:ext cx="855368" cy="8553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2212920"/>
              <a:satOff val="10201"/>
              <a:lumOff val="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5E7568-5306-4632-B9FF-B212BAB64557}">
      <dsp:nvSpPr>
        <dsp:cNvPr id="0" name=""/>
        <dsp:cNvSpPr/>
      </dsp:nvSpPr>
      <dsp:spPr>
        <a:xfrm>
          <a:off x="-6188009" y="-946688"/>
          <a:ext cx="7365985" cy="7365985"/>
        </a:xfrm>
        <a:prstGeom prst="blockArc">
          <a:avLst>
            <a:gd name="adj1" fmla="val 18900000"/>
            <a:gd name="adj2" fmla="val 2700000"/>
            <a:gd name="adj3" fmla="val 293"/>
          </a:avLst>
        </a:pr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B5C073-577C-4E0E-9E5F-ADD7051F7E05}">
      <dsp:nvSpPr>
        <dsp:cNvPr id="0" name=""/>
        <dsp:cNvSpPr/>
      </dsp:nvSpPr>
      <dsp:spPr>
        <a:xfrm>
          <a:off x="514702" y="216025"/>
          <a:ext cx="8551863" cy="93610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315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Pemasangan</a:t>
          </a:r>
          <a:r>
            <a:rPr lang="en-US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infus</a:t>
          </a:r>
          <a:r>
            <a:rPr lang="en-US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dilakukan</a:t>
          </a:r>
          <a:r>
            <a:rPr lang="en-US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untuk</a:t>
          </a:r>
          <a:r>
            <a:rPr lang="en-US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penggantian</a:t>
          </a:r>
          <a:r>
            <a:rPr lang="en-US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cairan</a:t>
          </a:r>
          <a:r>
            <a:rPr lang="en-US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maupun</a:t>
          </a:r>
          <a:r>
            <a:rPr lang="en-US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jalur</a:t>
          </a:r>
          <a:r>
            <a:rPr lang="en-US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pemberian</a:t>
          </a:r>
          <a:r>
            <a:rPr lang="en-US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obat</a:t>
          </a:r>
          <a:r>
            <a:rPr lang="en-US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parenteral </a:t>
          </a:r>
          <a:r>
            <a:rPr lang="en-US" sz="20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dan</a:t>
          </a:r>
          <a:r>
            <a:rPr lang="en-US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tranfusi</a:t>
          </a:r>
          <a:r>
            <a:rPr lang="en-US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bila</a:t>
          </a:r>
          <a:r>
            <a:rPr lang="en-US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diperlukan</a:t>
          </a:r>
          <a:endParaRPr lang="en-US" sz="2000" b="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4702" y="216025"/>
        <a:ext cx="8551863" cy="936101"/>
      </dsp:txXfrm>
    </dsp:sp>
    <dsp:sp modelId="{B30FA4BE-A341-43A8-921D-86F32E92D815}">
      <dsp:nvSpPr>
        <dsp:cNvPr id="0" name=""/>
        <dsp:cNvSpPr/>
      </dsp:nvSpPr>
      <dsp:spPr>
        <a:xfrm>
          <a:off x="87017" y="256391"/>
          <a:ext cx="855368" cy="8553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D31445-9EF4-4B47-A853-2923071E0F4A}">
      <dsp:nvSpPr>
        <dsp:cNvPr id="0" name=""/>
        <dsp:cNvSpPr/>
      </dsp:nvSpPr>
      <dsp:spPr>
        <a:xfrm>
          <a:off x="1005047" y="1332147"/>
          <a:ext cx="8061518" cy="900100"/>
        </a:xfrm>
        <a:prstGeom prst="rect">
          <a:avLst/>
        </a:prstGeom>
        <a:solidFill>
          <a:schemeClr val="accent2">
            <a:hueOff val="553230"/>
            <a:satOff val="2550"/>
            <a:lumOff val="39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315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Pemberian</a:t>
          </a:r>
          <a:r>
            <a:rPr lang="en-US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obat</a:t>
          </a:r>
          <a:r>
            <a:rPr lang="en-US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hemostatik</a:t>
          </a:r>
          <a:r>
            <a:rPr lang="en-US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pada</a:t>
          </a:r>
          <a:r>
            <a:rPr lang="en-US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penderita</a:t>
          </a:r>
          <a:r>
            <a:rPr lang="en-US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hemoptisis</a:t>
          </a:r>
          <a:r>
            <a:rPr lang="en-US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yang </a:t>
          </a:r>
          <a:r>
            <a:rPr lang="en-US" sz="20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tidak</a:t>
          </a:r>
          <a:r>
            <a:rPr lang="en-US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disertai</a:t>
          </a:r>
          <a:r>
            <a:rPr lang="en-US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kelainan</a:t>
          </a:r>
          <a:r>
            <a:rPr lang="en-US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faal</a:t>
          </a:r>
          <a:r>
            <a:rPr lang="en-US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hemostatic</a:t>
          </a:r>
          <a:endParaRPr lang="en-US" sz="2000" b="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05047" y="1332147"/>
        <a:ext cx="8061518" cy="900100"/>
      </dsp:txXfrm>
    </dsp:sp>
    <dsp:sp modelId="{FC52A107-5391-49D1-9080-A6C47F8A0086}">
      <dsp:nvSpPr>
        <dsp:cNvPr id="0" name=""/>
        <dsp:cNvSpPr/>
      </dsp:nvSpPr>
      <dsp:spPr>
        <a:xfrm>
          <a:off x="577363" y="1282505"/>
          <a:ext cx="855368" cy="8553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553230"/>
              <a:satOff val="2550"/>
              <a:lumOff val="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26CAA3-778F-46DD-8D28-09C828EB5E32}">
      <dsp:nvSpPr>
        <dsp:cNvPr id="0" name=""/>
        <dsp:cNvSpPr/>
      </dsp:nvSpPr>
      <dsp:spPr>
        <a:xfrm>
          <a:off x="1155544" y="2394156"/>
          <a:ext cx="7911021" cy="684294"/>
        </a:xfrm>
        <a:prstGeom prst="rect">
          <a:avLst/>
        </a:prstGeom>
        <a:solidFill>
          <a:schemeClr val="accent2">
            <a:hueOff val="1106460"/>
            <a:satOff val="5101"/>
            <a:lumOff val="78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315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Obat</a:t>
          </a:r>
          <a:r>
            <a:rPr lang="en-US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dengan</a:t>
          </a:r>
          <a:r>
            <a:rPr lang="en-US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efek</a:t>
          </a:r>
          <a:r>
            <a:rPr lang="en-US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sedasi</a:t>
          </a:r>
          <a:r>
            <a:rPr lang="en-US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ringan</a:t>
          </a:r>
          <a:r>
            <a:rPr lang="en-US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dapat</a:t>
          </a:r>
          <a:r>
            <a:rPr lang="en-US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diberikan</a:t>
          </a:r>
          <a:r>
            <a:rPr lang="en-US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jika</a:t>
          </a:r>
          <a:r>
            <a:rPr lang="en-US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penderita</a:t>
          </a:r>
          <a:r>
            <a:rPr lang="en-US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gelisah</a:t>
          </a:r>
          <a:endParaRPr lang="en-US" sz="2000" b="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55544" y="2394156"/>
        <a:ext cx="7911021" cy="684294"/>
      </dsp:txXfrm>
    </dsp:sp>
    <dsp:sp modelId="{7B01195E-2311-4409-9567-A99E7FABE69B}">
      <dsp:nvSpPr>
        <dsp:cNvPr id="0" name=""/>
        <dsp:cNvSpPr/>
      </dsp:nvSpPr>
      <dsp:spPr>
        <a:xfrm>
          <a:off x="727860" y="2308619"/>
          <a:ext cx="855368" cy="8553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1106460"/>
              <a:satOff val="5101"/>
              <a:lumOff val="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F3C82C-6CC6-4A18-9031-FF9E08C4D4A7}">
      <dsp:nvSpPr>
        <dsp:cNvPr id="0" name=""/>
        <dsp:cNvSpPr/>
      </dsp:nvSpPr>
      <dsp:spPr>
        <a:xfrm>
          <a:off x="1005047" y="3420270"/>
          <a:ext cx="8061518" cy="684294"/>
        </a:xfrm>
        <a:prstGeom prst="rect">
          <a:avLst/>
        </a:prstGeom>
        <a:solidFill>
          <a:schemeClr val="accent2">
            <a:hueOff val="1659690"/>
            <a:satOff val="7651"/>
            <a:lumOff val="117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315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Obat</a:t>
          </a:r>
          <a:r>
            <a:rPr lang="en-US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supresi</a:t>
          </a:r>
          <a:r>
            <a:rPr lang="en-US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refleks</a:t>
          </a:r>
          <a:r>
            <a:rPr lang="en-US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batuk</a:t>
          </a:r>
          <a:r>
            <a:rPr lang="en-US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seperti</a:t>
          </a:r>
          <a:r>
            <a:rPr lang="en-US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kodein</a:t>
          </a:r>
          <a:r>
            <a:rPr lang="en-US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dan</a:t>
          </a:r>
          <a:r>
            <a:rPr lang="en-US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morfin</a:t>
          </a:r>
          <a:r>
            <a:rPr lang="en-US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sebaiknya</a:t>
          </a:r>
          <a:r>
            <a:rPr lang="en-US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dihindari</a:t>
          </a:r>
          <a:endParaRPr lang="en-US" sz="2000" b="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05047" y="3420270"/>
        <a:ext cx="8061518" cy="684294"/>
      </dsp:txXfrm>
    </dsp:sp>
    <dsp:sp modelId="{1BFDCEDA-6874-462B-ADD0-825A57F5F1D3}">
      <dsp:nvSpPr>
        <dsp:cNvPr id="0" name=""/>
        <dsp:cNvSpPr/>
      </dsp:nvSpPr>
      <dsp:spPr>
        <a:xfrm>
          <a:off x="577363" y="3334733"/>
          <a:ext cx="855368" cy="8553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1659690"/>
              <a:satOff val="7651"/>
              <a:lumOff val="1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54095F-23DC-4CF1-BC54-8344BC6881FD}">
      <dsp:nvSpPr>
        <dsp:cNvPr id="0" name=""/>
        <dsp:cNvSpPr/>
      </dsp:nvSpPr>
      <dsp:spPr>
        <a:xfrm>
          <a:off x="514702" y="4320477"/>
          <a:ext cx="8551863" cy="1080125"/>
        </a:xfrm>
        <a:prstGeom prst="rect">
          <a:avLst/>
        </a:prstGeom>
        <a:solidFill>
          <a:schemeClr val="accent2">
            <a:hueOff val="2212920"/>
            <a:satOff val="10201"/>
            <a:lumOff val="156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315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Transfusi</a:t>
          </a:r>
          <a:r>
            <a:rPr lang="en-US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darah</a:t>
          </a:r>
          <a:r>
            <a:rPr lang="en-US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diberikan</a:t>
          </a:r>
          <a:r>
            <a:rPr lang="en-US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jika</a:t>
          </a:r>
          <a:r>
            <a:rPr lang="en-US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hematokrit</a:t>
          </a:r>
          <a:r>
            <a:rPr lang="en-US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&lt; 25-30% </a:t>
          </a:r>
          <a:r>
            <a:rPr lang="en-US" sz="20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atau</a:t>
          </a:r>
          <a:r>
            <a:rPr lang="en-US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Hb</a:t>
          </a:r>
          <a:r>
            <a:rPr lang="en-US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&lt; 10 gr/</a:t>
          </a:r>
          <a:r>
            <a:rPr lang="en-US" sz="20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dL</a:t>
          </a:r>
          <a:r>
            <a:rPr lang="en-US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sedangkan</a:t>
          </a:r>
          <a:r>
            <a:rPr lang="en-US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perdarahan</a:t>
          </a:r>
          <a:r>
            <a:rPr lang="en-US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masih</a:t>
          </a:r>
          <a:r>
            <a:rPr lang="en-US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berlangsung</a:t>
          </a:r>
          <a:r>
            <a:rPr lang="en-US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000" b="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4702" y="4320477"/>
        <a:ext cx="8551863" cy="1080125"/>
      </dsp:txXfrm>
    </dsp:sp>
    <dsp:sp modelId="{54976EC2-FBA8-4953-8298-866DC89D084D}">
      <dsp:nvSpPr>
        <dsp:cNvPr id="0" name=""/>
        <dsp:cNvSpPr/>
      </dsp:nvSpPr>
      <dsp:spPr>
        <a:xfrm>
          <a:off x="87017" y="4360847"/>
          <a:ext cx="855368" cy="8553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2212920"/>
              <a:satOff val="10201"/>
              <a:lumOff val="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44771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90486E-E3CD-44FE-B475-3182BC626595}" type="datetimeFigureOut">
              <a:rPr lang="id-ID" smtClean="0"/>
              <a:t>10/02/2018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C59B1-062A-4A59-920E-08090FCF691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8206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C59B1-062A-4A59-920E-08090FCF6915}" type="slidenum">
              <a:rPr lang="id-ID" smtClean="0"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71965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C59B1-062A-4A59-920E-08090FCF6915}" type="slidenum">
              <a:rPr lang="id-ID" smtClean="0"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78470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AFEA-4344-4CF9-A0CC-788435AEBB32}" type="datetimeFigureOut">
              <a:rPr lang="id-ID" smtClean="0"/>
              <a:t>10/02/2018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A19C2-11BD-47AB-A52E-941720B077A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2368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AFEA-4344-4CF9-A0CC-788435AEBB32}" type="datetimeFigureOut">
              <a:rPr lang="id-ID" smtClean="0"/>
              <a:t>10/02/2018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A19C2-11BD-47AB-A52E-941720B077A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48654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AFEA-4344-4CF9-A0CC-788435AEBB32}" type="datetimeFigureOut">
              <a:rPr lang="id-ID" smtClean="0"/>
              <a:t>10/02/2018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A19C2-11BD-47AB-A52E-941720B077A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07336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AFEA-4344-4CF9-A0CC-788435AEBB32}" type="datetimeFigureOut">
              <a:rPr lang="id-ID" smtClean="0"/>
              <a:t>10/02/2018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A19C2-11BD-47AB-A52E-941720B077A6}" type="slidenum">
              <a:rPr lang="id-ID" smtClean="0"/>
              <a:t>‹#›</a:t>
            </a:fld>
            <a:endParaRPr lang="id-ID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6046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AFEA-4344-4CF9-A0CC-788435AEBB32}" type="datetimeFigureOut">
              <a:rPr lang="id-ID" smtClean="0"/>
              <a:t>10/02/2018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A19C2-11BD-47AB-A52E-941720B077A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71562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AFEA-4344-4CF9-A0CC-788435AEBB32}" type="datetimeFigureOut">
              <a:rPr lang="id-ID" smtClean="0"/>
              <a:t>10/02/2018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A19C2-11BD-47AB-A52E-941720B077A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28912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AFEA-4344-4CF9-A0CC-788435AEBB32}" type="datetimeFigureOut">
              <a:rPr lang="id-ID" smtClean="0"/>
              <a:t>10/02/2018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A19C2-11BD-47AB-A52E-941720B077A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13490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AFEA-4344-4CF9-A0CC-788435AEBB32}" type="datetimeFigureOut">
              <a:rPr lang="id-ID" smtClean="0"/>
              <a:t>10/02/2018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A19C2-11BD-47AB-A52E-941720B077A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10020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AFEA-4344-4CF9-A0CC-788435AEBB32}" type="datetimeFigureOut">
              <a:rPr lang="id-ID" smtClean="0"/>
              <a:t>10/02/2018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A19C2-11BD-47AB-A52E-941720B077A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20170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AFEA-4344-4CF9-A0CC-788435AEBB32}" type="datetimeFigureOut">
              <a:rPr lang="id-ID" smtClean="0"/>
              <a:t>10/02/2018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A19C2-11BD-47AB-A52E-941720B077A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58018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AFEA-4344-4CF9-A0CC-788435AEBB32}" type="datetimeFigureOut">
              <a:rPr lang="id-ID" smtClean="0"/>
              <a:t>10/02/2018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A19C2-11BD-47AB-A52E-941720B077A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33616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AFEA-4344-4CF9-A0CC-788435AEBB32}" type="datetimeFigureOut">
              <a:rPr lang="id-ID" smtClean="0"/>
              <a:t>10/02/2018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A19C2-11BD-47AB-A52E-941720B077A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7458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AFEA-4344-4CF9-A0CC-788435AEBB32}" type="datetimeFigureOut">
              <a:rPr lang="id-ID" smtClean="0"/>
              <a:t>10/02/2018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A19C2-11BD-47AB-A52E-941720B077A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84828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AFEA-4344-4CF9-A0CC-788435AEBB32}" type="datetimeFigureOut">
              <a:rPr lang="id-ID" smtClean="0"/>
              <a:t>10/02/2018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A19C2-11BD-47AB-A52E-941720B077A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18522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AFEA-4344-4CF9-A0CC-788435AEBB32}" type="datetimeFigureOut">
              <a:rPr lang="id-ID" smtClean="0"/>
              <a:t>10/02/2018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A19C2-11BD-47AB-A52E-941720B077A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15300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AFEA-4344-4CF9-A0CC-788435AEBB32}" type="datetimeFigureOut">
              <a:rPr lang="id-ID" smtClean="0"/>
              <a:t>10/02/2018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A19C2-11BD-47AB-A52E-941720B077A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5049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AFEA-4344-4CF9-A0CC-788435AEBB32}" type="datetimeFigureOut">
              <a:rPr lang="id-ID" smtClean="0"/>
              <a:t>10/02/2018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A19C2-11BD-47AB-A52E-941720B077A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65479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BAFEA-4344-4CF9-A0CC-788435AEBB32}" type="datetimeFigureOut">
              <a:rPr lang="id-ID" smtClean="0"/>
              <a:t>10/02/2018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A19C2-11BD-47AB-A52E-941720B077A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206834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19" y="260648"/>
            <a:ext cx="8568952" cy="720079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id-ID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HEMOPTISIS PADA TUBERKULOSIS</a:t>
            </a:r>
          </a:p>
        </p:txBody>
      </p:sp>
      <p:sp>
        <p:nvSpPr>
          <p:cNvPr id="4" name="Rectangle 3"/>
          <p:cNvSpPr/>
          <p:nvPr/>
        </p:nvSpPr>
        <p:spPr>
          <a:xfrm>
            <a:off x="323527" y="4149080"/>
            <a:ext cx="849694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DR. Dr. Yusup </a:t>
            </a:r>
            <a:r>
              <a:rPr lang="id-ID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Subagio </a:t>
            </a:r>
            <a:r>
              <a:rPr lang="id-ID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Sutanto Sp.P (K) FISR</a:t>
            </a:r>
            <a:endParaRPr lang="id-ID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23528" y="5589240"/>
            <a:ext cx="8496943" cy="1080120"/>
          </a:xfrm>
          <a:prstGeom prst="rect">
            <a:avLst/>
          </a:prstGeom>
          <a:ln>
            <a:noFill/>
          </a:ln>
        </p:spPr>
        <p:txBody>
          <a:bodyPr vert="horz">
            <a:normAutofit lnSpcReduction="10000"/>
          </a:bodyPr>
          <a:lstStyle/>
          <a:p>
            <a:pPr algn="ctr"/>
            <a:r>
              <a:rPr lang="id-ID" b="1" dirty="0" smtClean="0">
                <a:latin typeface="Times New Roman" pitchFamily="18" charset="0"/>
                <a:cs typeface="Times New Roman" pitchFamily="18" charset="0"/>
              </a:rPr>
              <a:t>Departemen Pulmonologi dan Kedokteran Respirasi</a:t>
            </a:r>
          </a:p>
          <a:p>
            <a:pPr algn="ctr"/>
            <a:r>
              <a:rPr lang="id-ID" b="1" dirty="0" smtClean="0">
                <a:latin typeface="Times New Roman" pitchFamily="18" charset="0"/>
                <a:cs typeface="Times New Roman" pitchFamily="18" charset="0"/>
              </a:rPr>
              <a:t>Fakultas Kedokteran Universitas Sebelas Maret </a:t>
            </a:r>
          </a:p>
          <a:p>
            <a:pPr algn="ctr"/>
            <a:r>
              <a:rPr lang="id-ID" b="1" dirty="0" smtClean="0">
                <a:latin typeface="Times New Roman" pitchFamily="18" charset="0"/>
                <a:cs typeface="Times New Roman" pitchFamily="18" charset="0"/>
              </a:rPr>
              <a:t>Surakarta</a:t>
            </a:r>
            <a:r>
              <a:rPr lang="id-ID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id-ID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d-ID" b="1" dirty="0" smtClean="0">
                <a:latin typeface="Times New Roman" pitchFamily="18" charset="0"/>
                <a:cs typeface="Times New Roman" pitchFamily="18" charset="0"/>
              </a:rPr>
              <a:t>2018</a:t>
            </a:r>
            <a:endParaRPr lang="id-ID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logo un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35" y="1556791"/>
            <a:ext cx="2318385" cy="21602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219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7553"/>
            <a:ext cx="9143999" cy="659159"/>
          </a:xfrm>
        </p:spPr>
        <p:txBody>
          <a:bodyPr/>
          <a:lstStyle/>
          <a:p>
            <a:r>
              <a:rPr lang="en-US" dirty="0">
                <a:effectLst/>
              </a:rPr>
              <a:t>ETIOLOGI HEMOPTISIS </a:t>
            </a:r>
            <a:r>
              <a:rPr lang="en-US" dirty="0" smtClean="0">
                <a:effectLst/>
              </a:rPr>
              <a:t>MASIF</a:t>
            </a:r>
            <a:endParaRPr lang="id-ID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094044"/>
              </p:ext>
            </p:extLst>
          </p:nvPr>
        </p:nvGraphicFramePr>
        <p:xfrm>
          <a:off x="72009" y="1577048"/>
          <a:ext cx="8964487" cy="4556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62074">
                  <a:extLst>
                    <a:ext uri="{9D8B030D-6E8A-4147-A177-3AD203B41FA5}">
                      <a16:colId xmlns:a16="http://schemas.microsoft.com/office/drawing/2014/main" val="2027610874"/>
                    </a:ext>
                  </a:extLst>
                </a:gridCol>
                <a:gridCol w="6302413">
                  <a:extLst>
                    <a:ext uri="{9D8B030D-6E8A-4147-A177-3AD203B41FA5}">
                      <a16:colId xmlns:a16="http://schemas.microsoft.com/office/drawing/2014/main" val="1733251672"/>
                    </a:ext>
                  </a:extLst>
                </a:gridCol>
              </a:tblGrid>
              <a:tr h="1484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Kelompok kelainan</a:t>
                      </a:r>
                      <a:endParaRPr lang="id-ID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67" marR="498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Penyakit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yang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menyebabkan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hemoptisis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masif</a:t>
                      </a:r>
                      <a:endParaRPr lang="id-ID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67" marR="49867" marT="0" marB="0"/>
                </a:tc>
                <a:extLst>
                  <a:ext uri="{0D108BD9-81ED-4DB2-BD59-A6C34878D82A}">
                    <a16:rowId xmlns:a16="http://schemas.microsoft.com/office/drawing/2014/main" val="2905417832"/>
                  </a:ext>
                </a:extLst>
              </a:tr>
              <a:tr h="5939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Kelainan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sistemik</a:t>
                      </a:r>
                      <a:endParaRPr lang="id-ID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67" marR="498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Behcet’s disease </a:t>
                      </a:r>
                      <a:endParaRPr lang="id-ID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Wegener’s granulomatosis </a:t>
                      </a:r>
                      <a:endParaRPr lang="id-ID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Goodpasture’s syndrome </a:t>
                      </a:r>
                      <a:endParaRPr lang="id-ID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Systemic lupus erythematosus (SLE)</a:t>
                      </a:r>
                      <a:endParaRPr lang="id-ID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67" marR="49867" marT="0" marB="0"/>
                </a:tc>
                <a:extLst>
                  <a:ext uri="{0D108BD9-81ED-4DB2-BD59-A6C34878D82A}">
                    <a16:rowId xmlns:a16="http://schemas.microsoft.com/office/drawing/2014/main" val="4066087989"/>
                  </a:ext>
                </a:extLst>
              </a:tr>
              <a:tr h="7424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Gangguan koagulasi</a:t>
                      </a:r>
                      <a:endParaRPr lang="id-ID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67" marR="498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Disseminated intravascular coagulation (DIC)</a:t>
                      </a:r>
                      <a:endParaRPr lang="id-ID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Trombositopenia </a:t>
                      </a:r>
                      <a:endParaRPr lang="id-ID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Hemofilia</a:t>
                      </a:r>
                      <a:endParaRPr lang="id-ID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Von Willebrand’s disease </a:t>
                      </a:r>
                      <a:endParaRPr lang="id-ID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Terapi antikoagulan </a:t>
                      </a:r>
                      <a:endParaRPr lang="id-ID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67" marR="49867" marT="0" marB="0"/>
                </a:tc>
                <a:extLst>
                  <a:ext uri="{0D108BD9-81ED-4DB2-BD59-A6C34878D82A}">
                    <a16:rowId xmlns:a16="http://schemas.microsoft.com/office/drawing/2014/main" val="1191714531"/>
                  </a:ext>
                </a:extLst>
              </a:tr>
              <a:tr h="4454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Penyebab lain-lain</a:t>
                      </a:r>
                      <a:endParaRPr lang="id-ID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67" marR="498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Lymphangioleiomyomatosis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id-ID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Katamenial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(endometriosis) </a:t>
                      </a:r>
                      <a:endParaRPr lang="id-ID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Bronkolith</a:t>
                      </a:r>
                      <a:endParaRPr lang="id-ID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67" marR="49867" marT="0" marB="0"/>
                </a:tc>
                <a:extLst>
                  <a:ext uri="{0D108BD9-81ED-4DB2-BD59-A6C34878D82A}">
                    <a16:rowId xmlns:a16="http://schemas.microsoft.com/office/drawing/2014/main" val="361535751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07504" y="1052735"/>
            <a:ext cx="5400600" cy="5040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Tabel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Berbagai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etiologi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hemoptisis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masif</a:t>
            </a:r>
            <a:endParaRPr lang="id-ID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9" y="6041544"/>
            <a:ext cx="9036495" cy="771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Theron J,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Diacon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AH,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Bolliger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CT. Management of massive hemoptysis. In: Nava S,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Welte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T, editors. Respiratory Emergencies. UK: The European Respiratory Monograph; 2006. p.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95-105</a:t>
            </a:r>
            <a:endParaRPr lang="id-ID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19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116632"/>
            <a:ext cx="7765321" cy="515143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diagnosis</a:t>
            </a:r>
            <a:endParaRPr lang="id-ID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9315119"/>
              </p:ext>
            </p:extLst>
          </p:nvPr>
        </p:nvGraphicFramePr>
        <p:xfrm>
          <a:off x="72008" y="980728"/>
          <a:ext cx="8892480" cy="54096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56174">
                  <a:extLst>
                    <a:ext uri="{9D8B030D-6E8A-4147-A177-3AD203B41FA5}">
                      <a16:colId xmlns:a16="http://schemas.microsoft.com/office/drawing/2014/main" val="3935475086"/>
                    </a:ext>
                  </a:extLst>
                </a:gridCol>
                <a:gridCol w="3118153">
                  <a:extLst>
                    <a:ext uri="{9D8B030D-6E8A-4147-A177-3AD203B41FA5}">
                      <a16:colId xmlns:a16="http://schemas.microsoft.com/office/drawing/2014/main" val="3553171042"/>
                    </a:ext>
                  </a:extLst>
                </a:gridCol>
                <a:gridCol w="3118153">
                  <a:extLst>
                    <a:ext uri="{9D8B030D-6E8A-4147-A177-3AD203B41FA5}">
                      <a16:colId xmlns:a16="http://schemas.microsoft.com/office/drawing/2014/main" val="2885044378"/>
                    </a:ext>
                  </a:extLst>
                </a:gridCol>
              </a:tblGrid>
              <a:tr h="3459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Perbedaan</a:t>
                      </a:r>
                      <a:endParaRPr lang="id-ID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Hemoptisis</a:t>
                      </a:r>
                      <a:endParaRPr lang="id-ID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Hematemesis</a:t>
                      </a:r>
                      <a:endParaRPr lang="id-ID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8311603"/>
                  </a:ext>
                </a:extLst>
              </a:tr>
              <a:tr h="715396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Anamnesis </a:t>
                      </a:r>
                      <a:endParaRPr lang="id-ID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Tanpa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keluhan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mual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atau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muntah</a:t>
                      </a:r>
                      <a:endParaRPr lang="id-ID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Disertai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keluhan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mual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atau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muntah</a:t>
                      </a:r>
                      <a:endParaRPr lang="id-ID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79766303"/>
                  </a:ext>
                </a:extLst>
              </a:tr>
              <a:tr h="1084804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Pasien memiliki riwayat penyakit paru</a:t>
                      </a:r>
                      <a:endParaRPr lang="id-ID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Pasien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biasanya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tidak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memiliki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riwayat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penyakit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paru</a:t>
                      </a:r>
                      <a:endParaRPr lang="id-ID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1905697"/>
                  </a:ext>
                </a:extLst>
              </a:tr>
              <a:tr h="345987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Mungkin mengalami asfiksia</a:t>
                      </a:r>
                      <a:endParaRPr lang="id-ID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Jarang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disertai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asfiksia</a:t>
                      </a:r>
                      <a:endParaRPr lang="id-ID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8788815"/>
                  </a:ext>
                </a:extLst>
              </a:tr>
              <a:tr h="1823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Pemeriksaan sputum</a:t>
                      </a:r>
                      <a:endParaRPr lang="id-ID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Frothy</a:t>
                      </a:r>
                      <a:endParaRPr lang="id-ID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Kemerahan cair atau tampak ada bekuan darah bercampur dahak</a:t>
                      </a:r>
                      <a:endParaRPr lang="id-ID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Merah segar atau pink</a:t>
                      </a:r>
                      <a:endParaRPr lang="id-ID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Jarang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frothy</a:t>
                      </a:r>
                      <a:endParaRPr lang="id-ID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Warna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kehitaman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Coffe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ground appearance</a:t>
                      </a:r>
                      <a:endParaRPr lang="id-ID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Kecoklatan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atau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kehitaman</a:t>
                      </a:r>
                      <a:endParaRPr lang="id-ID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53206550"/>
                  </a:ext>
                </a:extLst>
              </a:tr>
              <a:tr h="10848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Laboratorium</a:t>
                      </a:r>
                      <a:endParaRPr lang="id-ID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 alkali</a:t>
                      </a:r>
                      <a:endParaRPr lang="id-ID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Bercampur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dengan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makrofag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neutrofil</a:t>
                      </a:r>
                      <a:endParaRPr lang="id-ID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asam</a:t>
                      </a:r>
                      <a:endParaRPr lang="id-ID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Bercampur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dengan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sisa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makanan</a:t>
                      </a:r>
                      <a:endParaRPr lang="id-ID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13391371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07504" y="548680"/>
            <a:ext cx="5400600" cy="5040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Tabel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Perbedaan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antara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hemoptisis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hematemesi</a:t>
            </a:r>
            <a:r>
              <a:rPr lang="id-ID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id-ID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9" y="6309320"/>
            <a:ext cx="9036495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Bidwell JL,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Pachner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RW. Hemoptysis: diagnosis and management. Am Fam Physician.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2005;72:1253-60</a:t>
            </a:r>
            <a:endParaRPr lang="id-ID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44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44624"/>
            <a:ext cx="7765321" cy="731167"/>
          </a:xfrm>
        </p:spPr>
        <p:txBody>
          <a:bodyPr/>
          <a:lstStyle/>
          <a:p>
            <a:r>
              <a:rPr lang="en-US" dirty="0" smtClean="0">
                <a:effectLst/>
              </a:rPr>
              <a:t>PATOFISIOLOGI</a:t>
            </a:r>
            <a:endParaRPr lang="id-ID" dirty="0"/>
          </a:p>
        </p:txBody>
      </p:sp>
      <p:sp>
        <p:nvSpPr>
          <p:cNvPr id="4" name="Rectangle 3"/>
          <p:cNvSpPr/>
          <p:nvPr/>
        </p:nvSpPr>
        <p:spPr>
          <a:xfrm>
            <a:off x="107504" y="775791"/>
            <a:ext cx="8856984" cy="35893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Hemoptisis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ruptur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pembuluh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darah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sekitar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percabangan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trakeobronkial</a:t>
            </a:r>
            <a:endParaRPr lang="id-ID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Darah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keluar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robekan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kapiler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memasuki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saluran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napas</a:t>
            </a:r>
            <a:endParaRPr lang="id-ID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Darah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saluran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napas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keluar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melalui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proses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batuk</a:t>
            </a:r>
            <a:endParaRPr lang="id-ID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Intensitas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batuk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jumlah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darah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keluar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dipengaruhi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Derajat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berat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dampak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penyakit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dasar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d-ID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Jenis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sirkulasi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darah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terlibat</a:t>
            </a:r>
            <a:endParaRPr lang="id-ID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04" y="4581128"/>
            <a:ext cx="8856984" cy="20882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Hemoptisis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masif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pecahnya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arteri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bronkialis</a:t>
            </a:r>
            <a:endParaRPr lang="id-ID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Sirkulasi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bronkial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patofisiologi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hemoptisis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masif</a:t>
            </a:r>
            <a:r>
              <a:rPr lang="id-ID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d-ID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Sirkulasi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bronkial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memperdarahi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sebagian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besar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saluran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napas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 </a:t>
            </a:r>
            <a:r>
              <a:rPr lang="id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arenkim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paru</a:t>
            </a:r>
            <a:endParaRPr lang="id-ID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Sumber</a:t>
            </a:r>
            <a:r>
              <a:rPr lang="id-ID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emoptisis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arteri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bronkialis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sirkulasi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pulmonar</a:t>
            </a:r>
            <a:endParaRPr lang="id-ID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93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44624"/>
            <a:ext cx="7765321" cy="731167"/>
          </a:xfrm>
        </p:spPr>
        <p:txBody>
          <a:bodyPr/>
          <a:lstStyle/>
          <a:p>
            <a:r>
              <a:rPr lang="en-US" dirty="0" smtClean="0">
                <a:effectLst/>
              </a:rPr>
              <a:t>PATOFISIOLOGI</a:t>
            </a:r>
            <a:endParaRPr lang="id-ID" dirty="0"/>
          </a:p>
        </p:txBody>
      </p:sp>
      <p:sp>
        <p:nvSpPr>
          <p:cNvPr id="4" name="Rectangle 3"/>
          <p:cNvSpPr/>
          <p:nvPr/>
        </p:nvSpPr>
        <p:spPr>
          <a:xfrm>
            <a:off x="107504" y="1052736"/>
            <a:ext cx="8856984" cy="55446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Kerusakan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pembuluh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darah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bronkial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penyakit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yang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menyebabkan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inflamasi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lokal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erosi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sekitar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pembuluh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darah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bronkial</a:t>
            </a:r>
            <a:endParaRPr lang="id-ID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id-ID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Pecahnya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pembuluh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darah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bronkial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perdarahan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masif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mendadak</a:t>
            </a:r>
            <a:endParaRPr lang="id-ID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id-ID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Hemoptisis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nonmasif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pecahnya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arteri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pulmonalis</a:t>
            </a:r>
            <a:r>
              <a:rPr lang="id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meskipun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sumber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perdarahan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hemoptisis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mungkin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berasal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pecahnya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kedua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sirkulasi</a:t>
            </a:r>
            <a:endParaRPr lang="id-ID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id-ID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Keterlibatan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pembuluh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darah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kolateral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dipertimbangkan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penyebab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hemoptisis</a:t>
            </a:r>
            <a:endParaRPr lang="id-ID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46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3999" cy="947191"/>
          </a:xfrm>
        </p:spPr>
        <p:txBody>
          <a:bodyPr>
            <a:normAutofit/>
          </a:bodyPr>
          <a:lstStyle/>
          <a:p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PATOGENESIS</a:t>
            </a:r>
            <a:r>
              <a:rPr lang="id-ID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HEMOPTISIS PADA TB </a:t>
            </a:r>
            <a:r>
              <a:rPr lang="id-ID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PARU</a:t>
            </a:r>
            <a:endParaRPr lang="id-ID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496" y="908720"/>
            <a:ext cx="9036495" cy="243718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Patogenesis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hemoptisis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TB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aktif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adanya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kavitas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disertai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peradangan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ulserasi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bronkus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alveolus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disekitarnya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id-ID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Kavitas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peradangan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nekrosis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erosi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pembuluh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darah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dinding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bronkus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alveolus di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sekitarnya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id-ID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Erosi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pecahnya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pembuluh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darah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hemoptisis</a:t>
            </a:r>
            <a:endParaRPr lang="id-ID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496" y="3501008"/>
            <a:ext cx="9036495" cy="324036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Patogenesis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hemoptisis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bekas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TB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kerusakan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struktural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parenkim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pembuluh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darah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akibat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luasnya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lesi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TB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telah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diderita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sebelumnya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id-ID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d-ID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Penderita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bekas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TB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hemoptisis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lesi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ektasis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bronkus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lesi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lama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berupa</a:t>
            </a:r>
            <a:r>
              <a:rPr lang="id-ID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bronkiektasis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hipervaskularisasi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pelebaran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pembuluh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darah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bronkial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kavitas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serta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pembentukan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pembuluh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darah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kolateral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anastomosis.</a:t>
            </a:r>
            <a:endParaRPr lang="id-ID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19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3999" cy="947191"/>
          </a:xfrm>
        </p:spPr>
        <p:txBody>
          <a:bodyPr>
            <a:normAutofit/>
          </a:bodyPr>
          <a:lstStyle/>
          <a:p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PATOGENESIS</a:t>
            </a:r>
            <a:r>
              <a:rPr lang="id-ID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HEMOPTISIS PADA TB </a:t>
            </a:r>
            <a:r>
              <a:rPr lang="id-ID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PARU</a:t>
            </a:r>
            <a:endParaRPr lang="id-ID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820450768"/>
              </p:ext>
            </p:extLst>
          </p:nvPr>
        </p:nvGraphicFramePr>
        <p:xfrm>
          <a:off x="-1" y="692696"/>
          <a:ext cx="9143999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706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3999" cy="947191"/>
          </a:xfrm>
        </p:spPr>
        <p:txBody>
          <a:bodyPr>
            <a:normAutofit/>
          </a:bodyPr>
          <a:lstStyle/>
          <a:p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PATOGENESIS</a:t>
            </a:r>
            <a:r>
              <a:rPr lang="id-ID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HEMOPTISIS PADA TB </a:t>
            </a:r>
            <a:r>
              <a:rPr lang="id-ID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PARU</a:t>
            </a:r>
            <a:endParaRPr lang="id-ID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984" y="764704"/>
            <a:ext cx="9036495" cy="23762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Erosi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lesi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kalsifikasi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sebab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lain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hemoptisis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bekas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TB. </a:t>
            </a:r>
            <a:endParaRPr lang="id-ID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kalsifikasi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membentuk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bronkolith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dekat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pembuluh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darah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dinding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saluran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napas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id-ID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Gerakan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saluran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napas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saat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batuk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menyebabkan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erosi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dinding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pembuluh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darah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oleh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kalsifikasi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hemoptisis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masif</a:t>
            </a:r>
            <a:endParaRPr lang="id-ID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496" y="3501008"/>
            <a:ext cx="9036495" cy="32403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d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Hemoptisis pada TB </a:t>
            </a:r>
            <a:r>
              <a:rPr lang="id-ID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id-ID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pelepasan </a:t>
            </a:r>
            <a:r>
              <a:rPr lang="id-ID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faktor pertumbuhan angiogenik </a:t>
            </a:r>
            <a:r>
              <a:rPr lang="id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yang memicu neovaskularisasi dan </a:t>
            </a:r>
            <a:r>
              <a:rPr lang="id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remodelling</a:t>
            </a:r>
            <a:r>
              <a:rPr lang="id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pembuluh darah pulmonal. </a:t>
            </a:r>
            <a:endParaRPr lang="id-ID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d-ID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Vaskularisasi </a:t>
            </a:r>
            <a:r>
              <a:rPr lang="id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baru yang terhubung dengan sistem kolateral ini </a:t>
            </a:r>
            <a:r>
              <a:rPr lang="id-ID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rapuh dan cenderung ruptur ke dalam saluran napas</a:t>
            </a:r>
            <a:r>
              <a:rPr lang="id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id-ID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Peningkatan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pembentukan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pembuluh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penyakit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kronis</a:t>
            </a:r>
            <a:r>
              <a:rPr lang="id-ID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bronkiektasis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bronkitis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kronis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tuberkulosis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mikosis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abses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kronis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penyakit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neoplastik</a:t>
            </a:r>
            <a:r>
              <a:rPr lang="id-ID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id-ID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9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116632"/>
            <a:ext cx="7765321" cy="587151"/>
          </a:xfrm>
        </p:spPr>
        <p:txBody>
          <a:bodyPr>
            <a:normAutofit/>
          </a:bodyPr>
          <a:lstStyle/>
          <a:p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PENEGAKKAN </a:t>
            </a:r>
            <a:r>
              <a:rPr lang="en-US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DIAGNOSIS</a:t>
            </a:r>
            <a:endParaRPr lang="id-ID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88337777"/>
              </p:ext>
            </p:extLst>
          </p:nvPr>
        </p:nvGraphicFramePr>
        <p:xfrm>
          <a:off x="179512" y="703783"/>
          <a:ext cx="8784976" cy="5893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183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765321" cy="587151"/>
          </a:xfrm>
        </p:spPr>
        <p:txBody>
          <a:bodyPr>
            <a:normAutofit/>
          </a:bodyPr>
          <a:lstStyle/>
          <a:p>
            <a:pPr algn="just"/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Perbedaan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antara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hemoptisis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hematemesis</a:t>
            </a:r>
            <a:endParaRPr lang="id-ID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342528"/>
              </p:ext>
            </p:extLst>
          </p:nvPr>
        </p:nvGraphicFramePr>
        <p:xfrm>
          <a:off x="35496" y="705577"/>
          <a:ext cx="8928991" cy="52437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1817545848"/>
                    </a:ext>
                  </a:extLst>
                </a:gridCol>
                <a:gridCol w="3816424">
                  <a:extLst>
                    <a:ext uri="{9D8B030D-6E8A-4147-A177-3AD203B41FA5}">
                      <a16:colId xmlns:a16="http://schemas.microsoft.com/office/drawing/2014/main" val="1790643287"/>
                    </a:ext>
                  </a:extLst>
                </a:gridCol>
                <a:gridCol w="3384375">
                  <a:extLst>
                    <a:ext uri="{9D8B030D-6E8A-4147-A177-3AD203B41FA5}">
                      <a16:colId xmlns:a16="http://schemas.microsoft.com/office/drawing/2014/main" val="2527151945"/>
                    </a:ext>
                  </a:extLst>
                </a:gridCol>
              </a:tblGrid>
              <a:tr h="2855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Perbedaan</a:t>
                      </a:r>
                      <a:endParaRPr lang="id-ID" sz="2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Hemoptisis</a:t>
                      </a:r>
                      <a:endParaRPr lang="id-ID" sz="2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Hematemesis</a:t>
                      </a:r>
                      <a:endParaRPr lang="id-ID" sz="2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6489961"/>
                  </a:ext>
                </a:extLst>
              </a:tr>
              <a:tr h="590489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Anamnesis </a:t>
                      </a:r>
                      <a:endParaRPr lang="id-ID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Tanpa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keluhan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mual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atau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muntah</a:t>
                      </a:r>
                      <a:endParaRPr lang="id-ID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Disertai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keluhan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mual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atau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muntah</a:t>
                      </a:r>
                      <a:endParaRPr lang="id-ID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5759553"/>
                  </a:ext>
                </a:extLst>
              </a:tr>
              <a:tr h="89540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Pasien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memiliki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riwayat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penyakit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paru</a:t>
                      </a:r>
                      <a:endParaRPr lang="id-ID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Pasien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biasanya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tidak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memiliki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riwayat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penyakit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paru</a:t>
                      </a:r>
                      <a:endParaRPr lang="id-ID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2247027"/>
                  </a:ext>
                </a:extLst>
              </a:tr>
              <a:tr h="285579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Mungkin mengalami asfiksia</a:t>
                      </a:r>
                      <a:endParaRPr lang="id-ID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Jarang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disertai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asfiksia</a:t>
                      </a:r>
                      <a:endParaRPr lang="id-ID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8858860"/>
                  </a:ext>
                </a:extLst>
              </a:tr>
              <a:tr h="15052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Pemeriksaan sputum</a:t>
                      </a:r>
                      <a:endParaRPr lang="id-ID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Frothy</a:t>
                      </a:r>
                      <a:endParaRPr lang="id-ID" sz="2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Kemerahan cair atau tampak ada bekuan darah bercampur dahak</a:t>
                      </a:r>
                      <a:endParaRPr lang="id-ID" sz="2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Merah segar atau pink</a:t>
                      </a:r>
                      <a:endParaRPr lang="id-ID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Jarang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frothy</a:t>
                      </a:r>
                      <a:endParaRPr lang="id-ID" sz="2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Warna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kehitaman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Coffe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ground appearance</a:t>
                      </a:r>
                      <a:endParaRPr lang="id-ID" sz="2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Kecoklatan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atau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kehitaman</a:t>
                      </a:r>
                      <a:endParaRPr lang="id-ID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1717463"/>
                  </a:ext>
                </a:extLst>
              </a:tr>
              <a:tr h="8954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Laboratorium</a:t>
                      </a:r>
                      <a:endParaRPr lang="id-ID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 alkali</a:t>
                      </a:r>
                      <a:endParaRPr lang="id-ID" sz="2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Bercampur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dengan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makrofag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neutrofil</a:t>
                      </a:r>
                      <a:endParaRPr lang="id-ID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asam</a:t>
                      </a:r>
                      <a:endParaRPr lang="id-ID" sz="2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Bercampur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dengan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sisa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makanan</a:t>
                      </a:r>
                      <a:endParaRPr lang="id-ID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76783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72009" y="6381328"/>
            <a:ext cx="9036495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Bidwell JL,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Pachner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RW. Hemoptysis: diagnosis and management. Am Fam Physician. 2005;72:1253-60</a:t>
            </a:r>
            <a:endParaRPr lang="id-ID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32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116632"/>
            <a:ext cx="7765321" cy="515143"/>
          </a:xfrm>
        </p:spPr>
        <p:txBody>
          <a:bodyPr>
            <a:normAutofit fontScale="90000"/>
          </a:bodyPr>
          <a:lstStyle/>
          <a:p>
            <a:r>
              <a:rPr lang="id-I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penatalaksanaan</a:t>
            </a:r>
            <a:endParaRPr lang="id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154490385"/>
              </p:ext>
            </p:extLst>
          </p:nvPr>
        </p:nvGraphicFramePr>
        <p:xfrm>
          <a:off x="0" y="692696"/>
          <a:ext cx="9144000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61237709"/>
              </p:ext>
            </p:extLst>
          </p:nvPr>
        </p:nvGraphicFramePr>
        <p:xfrm>
          <a:off x="0" y="3861048"/>
          <a:ext cx="9144000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45853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7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188640"/>
            <a:ext cx="7765321" cy="587151"/>
          </a:xfrm>
        </p:spPr>
        <p:txBody>
          <a:bodyPr/>
          <a:lstStyle/>
          <a:p>
            <a:r>
              <a:rPr lang="id-ID" dirty="0" smtClean="0"/>
              <a:t>Pendahuluan</a:t>
            </a:r>
            <a:endParaRPr lang="id-ID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7334509"/>
              </p:ext>
            </p:extLst>
          </p:nvPr>
        </p:nvGraphicFramePr>
        <p:xfrm>
          <a:off x="107504" y="980728"/>
          <a:ext cx="8928992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2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116632"/>
            <a:ext cx="7765321" cy="515143"/>
          </a:xfrm>
        </p:spPr>
        <p:txBody>
          <a:bodyPr>
            <a:normAutofit fontScale="90000"/>
          </a:bodyPr>
          <a:lstStyle/>
          <a:p>
            <a:r>
              <a:rPr lang="id-I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penatalaksanaan</a:t>
            </a:r>
            <a:endParaRPr lang="id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19099920"/>
              </p:ext>
            </p:extLst>
          </p:nvPr>
        </p:nvGraphicFramePr>
        <p:xfrm>
          <a:off x="0" y="1124744"/>
          <a:ext cx="914400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107504" y="548680"/>
            <a:ext cx="6840760" cy="5040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Penanganan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awal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penderita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mengalami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pendarahan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aktif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d-ID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65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116632"/>
            <a:ext cx="7765321" cy="515143"/>
          </a:xfrm>
        </p:spPr>
        <p:txBody>
          <a:bodyPr>
            <a:normAutofit fontScale="90000"/>
          </a:bodyPr>
          <a:lstStyle/>
          <a:p>
            <a:r>
              <a:rPr lang="id-I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penatalaksanaan</a:t>
            </a:r>
            <a:endParaRPr lang="id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72703242"/>
              </p:ext>
            </p:extLst>
          </p:nvPr>
        </p:nvGraphicFramePr>
        <p:xfrm>
          <a:off x="0" y="1124744"/>
          <a:ext cx="914400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107504" y="548680"/>
            <a:ext cx="6840760" cy="5040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Penanganan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awal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penderita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mengalami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pendarahan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aktif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d-ID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7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116632"/>
            <a:ext cx="7765321" cy="515143"/>
          </a:xfrm>
        </p:spPr>
        <p:txBody>
          <a:bodyPr>
            <a:normAutofit fontScale="90000"/>
          </a:bodyPr>
          <a:lstStyle/>
          <a:p>
            <a:r>
              <a:rPr lang="id-I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penatalaksanaan</a:t>
            </a:r>
            <a:endParaRPr lang="id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04" y="548680"/>
            <a:ext cx="6840760" cy="5040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Algoritma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penatalaksanaan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awal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hemoptisis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ruang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gawat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darura</a:t>
            </a:r>
            <a:r>
              <a:rPr lang="id-ID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id-ID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9" y="6525344"/>
            <a:ext cx="9036495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Baptiste EJ. Management of hemoptysis in the emergency department. Hospital Physician. 2005;28:53-9</a:t>
            </a:r>
            <a:endParaRPr lang="id-ID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87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8784976" cy="547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906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-27384"/>
            <a:ext cx="7765321" cy="515143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penatalaksanaan</a:t>
            </a:r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101753" y="404664"/>
            <a:ext cx="6840760" cy="3283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Algoritma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penatalaksanaan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hemoptisis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masif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d-ID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9" y="6453336"/>
            <a:ext cx="9036495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Theron J,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Diacon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AH,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Bolliger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CT. Management of massive hemoptysis. In: Nava S,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Welte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T, editors. Respiratory Emergencies. UK: The European Respiratory Monograph; 2006. p. 95-105</a:t>
            </a:r>
            <a:endParaRPr lang="id-ID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2" y="764704"/>
            <a:ext cx="9070751" cy="5596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262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44624"/>
            <a:ext cx="7765321" cy="803175"/>
          </a:xfrm>
        </p:spPr>
        <p:txBody>
          <a:bodyPr>
            <a:normAutofit/>
          </a:bodyPr>
          <a:lstStyle/>
          <a:p>
            <a:r>
              <a:rPr lang="id-ID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prognosis</a:t>
            </a:r>
            <a:endParaRPr lang="id-ID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2" y="836712"/>
            <a:ext cx="8784976" cy="511256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Penderita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hemoptisis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sebagian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besar</a:t>
            </a:r>
            <a:r>
              <a:rPr lang="id-ID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prognosis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yang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id-ID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Penderita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hemoptisis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akibat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keganasan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gangguan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pembekuan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darah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prognosis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buruk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id-ID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Tingkat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risiko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kematian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tinggi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keganasan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stadium yang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lanjut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d-ID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Tingkat prognosis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hemoptisis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dipengaruhi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oleh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lamanya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perdarahan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masif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telah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berlangsung</a:t>
            </a:r>
            <a:endParaRPr lang="id-ID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Mortalitas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hemoptisis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dipengaruhi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oleh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beratnya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perdarahan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gambaran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patologi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paru</a:t>
            </a:r>
            <a:endParaRPr lang="id-ID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4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331" y="404664"/>
            <a:ext cx="7765321" cy="1326321"/>
          </a:xfrm>
        </p:spPr>
        <p:txBody>
          <a:bodyPr/>
          <a:lstStyle/>
          <a:p>
            <a:r>
              <a:rPr lang="id-ID" dirty="0" smtClean="0"/>
              <a:t>Terima kasih</a:t>
            </a:r>
            <a:endParaRPr lang="id-ID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869" y="1484784"/>
            <a:ext cx="2178243" cy="163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70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3"/>
            <a:ext cx="9036495" cy="864095"/>
          </a:xfrm>
        </p:spPr>
        <p:txBody>
          <a:bodyPr>
            <a:normAutofit/>
          </a:bodyPr>
          <a:lstStyle/>
          <a:p>
            <a:r>
              <a:rPr lang="en-US" dirty="0">
                <a:effectLst/>
              </a:rPr>
              <a:t>IMUNOPATOGENESIS </a:t>
            </a:r>
            <a:r>
              <a:rPr lang="en-US" dirty="0" smtClean="0">
                <a:effectLst/>
              </a:rPr>
              <a:t>TUBERKULOSIS</a:t>
            </a:r>
            <a:endParaRPr lang="id-ID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69519411"/>
              </p:ext>
            </p:extLst>
          </p:nvPr>
        </p:nvGraphicFramePr>
        <p:xfrm>
          <a:off x="107503" y="980728"/>
          <a:ext cx="8928991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378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9036495" cy="432047"/>
          </a:xfrm>
        </p:spPr>
        <p:txBody>
          <a:bodyPr>
            <a:normAutofit/>
          </a:bodyPr>
          <a:lstStyle/>
          <a:p>
            <a:r>
              <a:rPr lang="en-US" sz="2400" dirty="0">
                <a:effectLst/>
              </a:rPr>
              <a:t>IMUNOPATOGENESIS </a:t>
            </a:r>
            <a:r>
              <a:rPr lang="en-US" sz="2400" dirty="0" smtClean="0">
                <a:effectLst/>
              </a:rPr>
              <a:t>TUBERKULOSIS</a:t>
            </a:r>
            <a:endParaRPr lang="id-ID" sz="2400" dirty="0"/>
          </a:p>
        </p:txBody>
      </p:sp>
      <p:pic>
        <p:nvPicPr>
          <p:cNvPr id="1026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" t="1388" r="1626"/>
          <a:stretch/>
        </p:blipFill>
        <p:spPr bwMode="auto">
          <a:xfrm>
            <a:off x="107504" y="1052736"/>
            <a:ext cx="8928991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2009" y="6309320"/>
            <a:ext cx="9036495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Dheda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K,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Schwander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SK, Zhu B,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Zyl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-Smit RN, Zhang Y. The immunology of tuberculosis: from bench to bedside.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Respirology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2010;15:433-50</a:t>
            </a:r>
            <a:endParaRPr lang="id-ID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620687"/>
            <a:ext cx="5400600" cy="5040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Skema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infeksi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Mycobacterium 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tuberculosis</a:t>
            </a:r>
            <a:endParaRPr lang="id-ID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2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9036495" cy="432047"/>
          </a:xfrm>
        </p:spPr>
        <p:txBody>
          <a:bodyPr>
            <a:normAutofit/>
          </a:bodyPr>
          <a:lstStyle/>
          <a:p>
            <a:r>
              <a:rPr lang="en-US" sz="2400" dirty="0">
                <a:effectLst/>
              </a:rPr>
              <a:t>IMUNOPATOGENESIS </a:t>
            </a:r>
            <a:r>
              <a:rPr lang="en-US" sz="2400" dirty="0" smtClean="0">
                <a:effectLst/>
              </a:rPr>
              <a:t>TUBERKULOSIS</a:t>
            </a:r>
            <a:endParaRPr lang="id-ID" sz="2400" dirty="0"/>
          </a:p>
        </p:txBody>
      </p:sp>
      <p:sp>
        <p:nvSpPr>
          <p:cNvPr id="3" name="Rectangle 2"/>
          <p:cNvSpPr/>
          <p:nvPr/>
        </p:nvSpPr>
        <p:spPr>
          <a:xfrm>
            <a:off x="72009" y="6309320"/>
            <a:ext cx="9036495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Ahmad S. Pathogenesis, immunology, and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diagosis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latent mycobacterium tuberculosis infection.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Dev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Immunol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2011;81:1-17</a:t>
            </a:r>
            <a:endParaRPr lang="id-ID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548680"/>
            <a:ext cx="5400600" cy="5040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Patogenesis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tuberkulosis</a:t>
            </a:r>
            <a:endParaRPr lang="id-ID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3" b="1694"/>
          <a:stretch>
            <a:fillRect/>
          </a:stretch>
        </p:blipFill>
        <p:spPr bwMode="auto">
          <a:xfrm>
            <a:off x="72009" y="980728"/>
            <a:ext cx="8964486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161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44624"/>
            <a:ext cx="7765321" cy="659159"/>
          </a:xfrm>
        </p:spPr>
        <p:txBody>
          <a:bodyPr/>
          <a:lstStyle/>
          <a:p>
            <a:r>
              <a:rPr lang="en-US" dirty="0">
                <a:effectLst/>
              </a:rPr>
              <a:t>DEFINISI HEMOPTISIS</a:t>
            </a:r>
            <a:endParaRPr lang="id-ID" dirty="0"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908720"/>
            <a:ext cx="8712968" cy="13681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Ekspektoransi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darah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dahak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bercampur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darah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berasal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saluran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napas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bawah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parenkim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paru</a:t>
            </a:r>
            <a:endParaRPr lang="id-ID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2492896"/>
            <a:ext cx="8712968" cy="1800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Sumber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pendarahan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hemoptisis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berasal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saluran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napas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bawah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percabangan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trakeobronkial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terletak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bawah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plika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vokalis</a:t>
            </a:r>
            <a:endParaRPr lang="id-ID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4509120"/>
            <a:ext cx="8712968" cy="20162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Hemoptisis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disebabkan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sumber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pendarahan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saluran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napas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atas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bukan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saluran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napas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bawah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parenkim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paru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disebut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pseudohemoptisis</a:t>
            </a:r>
            <a:endParaRPr lang="id-ID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11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105545"/>
            <a:ext cx="7765321" cy="731167"/>
          </a:xfrm>
        </p:spPr>
        <p:txBody>
          <a:bodyPr/>
          <a:lstStyle/>
          <a:p>
            <a:r>
              <a:rPr lang="en-US" dirty="0">
                <a:effectLst/>
              </a:rPr>
              <a:t>KLASIFIKASI </a:t>
            </a:r>
            <a:r>
              <a:rPr lang="en-US" dirty="0" smtClean="0">
                <a:effectLst/>
              </a:rPr>
              <a:t>HEMOPTISIS</a:t>
            </a:r>
            <a:endParaRPr lang="id-ID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10805353"/>
              </p:ext>
            </p:extLst>
          </p:nvPr>
        </p:nvGraphicFramePr>
        <p:xfrm>
          <a:off x="179512" y="836712"/>
          <a:ext cx="8856984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165816" y="3140968"/>
            <a:ext cx="8870680" cy="35456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Definisi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hemoptisis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masif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berdasarkan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kriteria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Busroh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id-ID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Hemoptisis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dengan </a:t>
            </a:r>
            <a:r>
              <a:rPr lang="id-ID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volume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sedikitnya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600 m</a:t>
            </a:r>
            <a:r>
              <a:rPr lang="id-ID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 dalam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d-ID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Hemoptisis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dengan volume antara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250</a:t>
            </a:r>
            <a:r>
              <a:rPr lang="id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-600 mL dalam 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jam</a:t>
            </a:r>
            <a:r>
              <a:rPr lang="id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pada pasien yang memiliki </a:t>
            </a:r>
            <a:r>
              <a:rPr lang="id-ID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kadar hemoglobin (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Hb</a:t>
            </a:r>
            <a:r>
              <a:rPr lang="id-ID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10 g</a:t>
            </a:r>
            <a:r>
              <a:rPr lang="id-ID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ram/desiliter (gr/dL)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dalam pengamatan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masih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terus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berlangsung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d-ID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Hemoptisis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dengan volume antara 250-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600 m</a:t>
            </a:r>
            <a:r>
              <a:rPr lang="id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 dalam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jam</a:t>
            </a:r>
            <a:r>
              <a:rPr lang="id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pada pasien yang memiliki kadar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Hb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10 g</a:t>
            </a:r>
            <a:r>
              <a:rPr lang="id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r/dL sedangkan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waktu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 jam </a:t>
            </a:r>
            <a:r>
              <a:rPr lang="id-ID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masih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belum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berhenti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d-ID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5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105545"/>
            <a:ext cx="7765321" cy="731167"/>
          </a:xfrm>
        </p:spPr>
        <p:txBody>
          <a:bodyPr/>
          <a:lstStyle/>
          <a:p>
            <a:r>
              <a:rPr lang="en-US" dirty="0">
                <a:effectLst/>
              </a:rPr>
              <a:t>KLASIFIKASI </a:t>
            </a:r>
            <a:r>
              <a:rPr lang="en-US" dirty="0" smtClean="0">
                <a:effectLst/>
              </a:rPr>
              <a:t>HEMOPTISIS</a:t>
            </a:r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165816" y="836712"/>
            <a:ext cx="8870680" cy="24482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id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orbiditas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mortalitas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pada px haemoptisis ditentukan </a:t>
            </a:r>
            <a:r>
              <a:rPr lang="id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oleh 3 hal </a:t>
            </a:r>
            <a:r>
              <a:rPr lang="id-ID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yaitu: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id-ID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ingkat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kecepatan kehilangan darah </a:t>
            </a:r>
            <a:r>
              <a:rPr lang="id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akibat hemoptisis yang </a:t>
            </a:r>
            <a:r>
              <a:rPr lang="id-ID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terjadi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id-ID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emampuan</a:t>
            </a:r>
            <a:r>
              <a:rPr lang="id-ID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batuk </a:t>
            </a:r>
            <a:r>
              <a:rPr lang="id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atau bersihan darah dari saluran napas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d-ID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id-ID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Tingkat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keparahan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penyakit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mendasari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d-ID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3501008"/>
            <a:ext cx="8870680" cy="309634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id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Kriteria </a:t>
            </a:r>
            <a:r>
              <a:rPr lang="id-ID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life threatening hemoptysis </a:t>
            </a:r>
            <a:r>
              <a:rPr lang="id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atau hemoptisis yang mengancam jiwa</a:t>
            </a:r>
            <a:r>
              <a:rPr lang="id-ID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id-ID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Hemoptisis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dengan </a:t>
            </a:r>
            <a:r>
              <a:rPr lang="id-ID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volume lebih dari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 m</a:t>
            </a:r>
            <a:r>
              <a:rPr lang="id-ID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d-ID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Hemoptisis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menyebabkan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abnormalitas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pertukaran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gas </a:t>
            </a:r>
            <a:r>
              <a:rPr lang="id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dan/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obstruksi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saluran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napas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d-ID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Hemoptisis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menyebabkan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ketidakstabilan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hemodinamik</a:t>
            </a:r>
            <a:r>
              <a:rPr lang="id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2158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7553"/>
            <a:ext cx="9143999" cy="659159"/>
          </a:xfrm>
        </p:spPr>
        <p:txBody>
          <a:bodyPr/>
          <a:lstStyle/>
          <a:p>
            <a:r>
              <a:rPr lang="en-US" dirty="0">
                <a:effectLst/>
              </a:rPr>
              <a:t>ETIOLOGI HEMOPTISIS </a:t>
            </a:r>
            <a:r>
              <a:rPr lang="en-US" dirty="0" smtClean="0">
                <a:effectLst/>
              </a:rPr>
              <a:t>MASIF</a:t>
            </a:r>
            <a:endParaRPr lang="id-ID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577930"/>
              </p:ext>
            </p:extLst>
          </p:nvPr>
        </p:nvGraphicFramePr>
        <p:xfrm>
          <a:off x="72009" y="1052736"/>
          <a:ext cx="8964487" cy="53629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62074">
                  <a:extLst>
                    <a:ext uri="{9D8B030D-6E8A-4147-A177-3AD203B41FA5}">
                      <a16:colId xmlns:a16="http://schemas.microsoft.com/office/drawing/2014/main" val="2027610874"/>
                    </a:ext>
                  </a:extLst>
                </a:gridCol>
                <a:gridCol w="6302413">
                  <a:extLst>
                    <a:ext uri="{9D8B030D-6E8A-4147-A177-3AD203B41FA5}">
                      <a16:colId xmlns:a16="http://schemas.microsoft.com/office/drawing/2014/main" val="1733251672"/>
                    </a:ext>
                  </a:extLst>
                </a:gridCol>
              </a:tblGrid>
              <a:tr h="2935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Kelompok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kelainan</a:t>
                      </a:r>
                      <a:endParaRPr lang="id-ID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67" marR="49867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Penyakit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yang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menyebabkan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hemoptisis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masif</a:t>
                      </a:r>
                      <a:endParaRPr lang="id-ID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67" marR="49867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5417832"/>
                  </a:ext>
                </a:extLst>
              </a:tr>
              <a:tr h="8807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Keganasan</a:t>
                      </a:r>
                      <a:endParaRPr lang="id-ID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67" marR="4986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Karsinoma paru </a:t>
                      </a:r>
                      <a:endParaRPr lang="id-ID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Bronchial adenoma </a:t>
                      </a:r>
                      <a:endParaRPr lang="id-ID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Metastasis keganasan diparu</a:t>
                      </a:r>
                      <a:endParaRPr lang="id-ID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67" marR="4986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04167675"/>
                  </a:ext>
                </a:extLst>
              </a:tr>
              <a:tr h="17798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Infeksi</a:t>
                      </a:r>
                      <a:endParaRPr lang="id-ID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67" marR="498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Tuberkulosis</a:t>
                      </a:r>
                      <a:r>
                        <a:rPr lang="en-US" sz="18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</a:t>
                      </a:r>
                      <a:endParaRPr lang="id-ID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Infeksi jamur paru (khususnya Aspergilloma)</a:t>
                      </a:r>
                      <a:r>
                        <a:rPr lang="en-US" sz="18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</a:t>
                      </a:r>
                      <a:endParaRPr lang="id-ID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Necrotising pneumonia</a:t>
                      </a:r>
                      <a:endParaRPr lang="id-ID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Abses paru</a:t>
                      </a:r>
                      <a:endParaRPr lang="id-ID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Kista hidatidosa</a:t>
                      </a:r>
                      <a:endParaRPr lang="id-ID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Paragonomiasis</a:t>
                      </a:r>
                      <a:endParaRPr lang="id-ID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67" marR="49867" marT="0" marB="0"/>
                </a:tc>
                <a:extLst>
                  <a:ext uri="{0D108BD9-81ED-4DB2-BD59-A6C34878D82A}">
                    <a16:rowId xmlns:a16="http://schemas.microsoft.com/office/drawing/2014/main" val="264175329"/>
                  </a:ext>
                </a:extLst>
              </a:tr>
              <a:tr h="5871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Kelaianan struktur paru</a:t>
                      </a:r>
                      <a:endParaRPr lang="id-ID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67" marR="498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Brokiektasis</a:t>
                      </a:r>
                      <a:r>
                        <a:rPr lang="en-US" sz="18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</a:t>
                      </a:r>
                      <a:endParaRPr lang="id-ID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Cystic fibrosis</a:t>
                      </a:r>
                      <a:endParaRPr lang="id-ID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67" marR="49867" marT="0" marB="0"/>
                </a:tc>
                <a:extLst>
                  <a:ext uri="{0D108BD9-81ED-4DB2-BD59-A6C34878D82A}">
                    <a16:rowId xmlns:a16="http://schemas.microsoft.com/office/drawing/2014/main" val="426246593"/>
                  </a:ext>
                </a:extLst>
              </a:tr>
              <a:tr h="14792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Kelainan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kardiovaskuler</a:t>
                      </a:r>
                      <a:endParaRPr lang="id-ID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67" marR="498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Tromboemboli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id-ID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Arterio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-venous malformation (Osler–Weber–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Rendu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syndrome)</a:t>
                      </a:r>
                      <a:endParaRPr lang="id-ID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Stenosis mitral  </a:t>
                      </a:r>
                      <a:endParaRPr lang="id-ID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Aneurisma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aorta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torakalis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id-ID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Ruptur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arteri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pulmonalis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pada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pemasangan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balloon-tip catheter </a:t>
                      </a:r>
                      <a:endParaRPr lang="id-ID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67" marR="49867" marT="0" marB="0"/>
                </a:tc>
                <a:extLst>
                  <a:ext uri="{0D108BD9-81ED-4DB2-BD59-A6C34878D82A}">
                    <a16:rowId xmlns:a16="http://schemas.microsoft.com/office/drawing/2014/main" val="2291986069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07504" y="620687"/>
            <a:ext cx="5400600" cy="5040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Tabel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Berbagai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etiologi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hemoptisis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masif</a:t>
            </a:r>
            <a:endParaRPr lang="id-ID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9" y="6381328"/>
            <a:ext cx="9036495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Theron J,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Diacon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AH,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Bolliger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CT. Management of massive hemoptysis. In: Nava S,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Welte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T, editors. Respiratory Emergencies. UK: The European Respiratory Monograph; 2006. p. 95-105.</a:t>
            </a:r>
            <a:endParaRPr lang="id-ID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20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2345</TotalTime>
  <Words>1551</Words>
  <Application>Microsoft Office PowerPoint</Application>
  <PresentationFormat>On-screen Show (4:3)</PresentationFormat>
  <Paragraphs>224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Bookman Old Style</vt:lpstr>
      <vt:lpstr>Calibri</vt:lpstr>
      <vt:lpstr>Rockwell</vt:lpstr>
      <vt:lpstr>Times New Roman</vt:lpstr>
      <vt:lpstr>Wingdings</vt:lpstr>
      <vt:lpstr>Damask</vt:lpstr>
      <vt:lpstr>HEMOPTISIS PADA TUBERKULOSIS</vt:lpstr>
      <vt:lpstr>Pendahuluan</vt:lpstr>
      <vt:lpstr>IMUNOPATOGENESIS TUBERKULOSIS</vt:lpstr>
      <vt:lpstr>IMUNOPATOGENESIS TUBERKULOSIS</vt:lpstr>
      <vt:lpstr>IMUNOPATOGENESIS TUBERKULOSIS</vt:lpstr>
      <vt:lpstr>DEFINISI HEMOPTISIS</vt:lpstr>
      <vt:lpstr>KLASIFIKASI HEMOPTISIS</vt:lpstr>
      <vt:lpstr>KLASIFIKASI HEMOPTISIS</vt:lpstr>
      <vt:lpstr>ETIOLOGI HEMOPTISIS MASIF</vt:lpstr>
      <vt:lpstr>ETIOLOGI HEMOPTISIS MASIF</vt:lpstr>
      <vt:lpstr>diagnosis</vt:lpstr>
      <vt:lpstr>PATOFISIOLOGI</vt:lpstr>
      <vt:lpstr>PATOFISIOLOGI</vt:lpstr>
      <vt:lpstr>PATOGENESIS HEMOPTISIS PADA TB PARU</vt:lpstr>
      <vt:lpstr>PATOGENESIS HEMOPTISIS PADA TB PARU</vt:lpstr>
      <vt:lpstr>PATOGENESIS HEMOPTISIS PADA TB PARU</vt:lpstr>
      <vt:lpstr>PENEGAKKAN DIAGNOSIS</vt:lpstr>
      <vt:lpstr>Perbedaan antara hemoptisis dan hematemesis</vt:lpstr>
      <vt:lpstr>penatalaksanaan</vt:lpstr>
      <vt:lpstr>penatalaksanaan</vt:lpstr>
      <vt:lpstr>penatalaksanaan</vt:lpstr>
      <vt:lpstr>penatalaksanaan</vt:lpstr>
      <vt:lpstr>penatalaksanaan</vt:lpstr>
      <vt:lpstr>prognosis</vt:lpstr>
      <vt:lpstr>Terima kasih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LAPORAN KASUS</dc:title>
  <dc:creator>ismail - [2010]</dc:creator>
  <cp:lastModifiedBy>risky</cp:lastModifiedBy>
  <cp:revision>108</cp:revision>
  <dcterms:created xsi:type="dcterms:W3CDTF">2016-03-29T13:33:39Z</dcterms:created>
  <dcterms:modified xsi:type="dcterms:W3CDTF">2018-02-10T17:51:39Z</dcterms:modified>
</cp:coreProperties>
</file>