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7" r:id="rId4"/>
    <p:sldId id="278" r:id="rId5"/>
    <p:sldId id="279" r:id="rId6"/>
    <p:sldId id="259" r:id="rId7"/>
    <p:sldId id="271" r:id="rId8"/>
    <p:sldId id="260" r:id="rId9"/>
    <p:sldId id="261" r:id="rId10"/>
    <p:sldId id="265" r:id="rId11"/>
    <p:sldId id="266" r:id="rId12"/>
    <p:sldId id="267" r:id="rId13"/>
    <p:sldId id="268" r:id="rId14"/>
    <p:sldId id="264" r:id="rId15"/>
    <p:sldId id="262" r:id="rId16"/>
    <p:sldId id="263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BCBBE-DD12-424E-AE50-6D7ADE5E07D9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043BD-B544-45C3-A302-B4846A6C7D7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Hypoxaemic</a:t>
          </a:r>
          <a:r>
            <a:rPr lang="en-US" dirty="0" smtClean="0"/>
            <a:t> (type I)</a:t>
          </a:r>
          <a:endParaRPr lang="en-US" dirty="0"/>
        </a:p>
      </dgm:t>
    </dgm:pt>
    <dgm:pt modelId="{377236AE-787B-4775-91D2-FA93CB9FDDCF}" type="parTrans" cxnId="{A7E92B66-E2D6-4D22-B12E-86D4BF0202D9}">
      <dgm:prSet/>
      <dgm:spPr/>
      <dgm:t>
        <a:bodyPr/>
        <a:lstStyle/>
        <a:p>
          <a:endParaRPr lang="en-US"/>
        </a:p>
      </dgm:t>
    </dgm:pt>
    <dgm:pt modelId="{4D37E09F-2935-4F3E-B6E3-7F6932DCB9AF}" type="sibTrans" cxnId="{A7E92B66-E2D6-4D22-B12E-86D4BF0202D9}">
      <dgm:prSet/>
      <dgm:spPr/>
      <dgm:t>
        <a:bodyPr/>
        <a:lstStyle/>
        <a:p>
          <a:endParaRPr lang="en-US"/>
        </a:p>
      </dgm:t>
    </dgm:pt>
    <dgm:pt modelId="{B7E42454-DB6B-4554-9B52-4E827A414D0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/>
            <a:t>Hypercapnic</a:t>
          </a:r>
          <a:r>
            <a:rPr lang="en-US" dirty="0" smtClean="0"/>
            <a:t> (type II)</a:t>
          </a:r>
          <a:endParaRPr lang="en-US" dirty="0"/>
        </a:p>
      </dgm:t>
    </dgm:pt>
    <dgm:pt modelId="{AA3DC762-2219-42BB-B666-12D89506B492}" type="parTrans" cxnId="{0488328E-4566-48CD-9E10-EC680C0C1E41}">
      <dgm:prSet/>
      <dgm:spPr/>
      <dgm:t>
        <a:bodyPr/>
        <a:lstStyle/>
        <a:p>
          <a:endParaRPr lang="en-US"/>
        </a:p>
      </dgm:t>
    </dgm:pt>
    <dgm:pt modelId="{C47D2790-DE33-4C6A-96CF-06D9DD768F0F}" type="sibTrans" cxnId="{0488328E-4566-48CD-9E10-EC680C0C1E41}">
      <dgm:prSet/>
      <dgm:spPr/>
      <dgm:t>
        <a:bodyPr/>
        <a:lstStyle/>
        <a:p>
          <a:endParaRPr lang="en-US"/>
        </a:p>
      </dgm:t>
    </dgm:pt>
    <dgm:pt modelId="{2063CEDA-F52B-4A17-B464-BE45C9F9F6C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Condition hypoxemic and hypercapnia occurs coexist.</a:t>
          </a:r>
          <a:endParaRPr lang="en-US" dirty="0"/>
        </a:p>
      </dgm:t>
    </dgm:pt>
    <dgm:pt modelId="{C582A390-EFA7-4D46-BCD1-DA3BC28519CD}" type="parTrans" cxnId="{7E722460-6E28-4CB0-877A-305BF2D64E00}">
      <dgm:prSet/>
      <dgm:spPr/>
      <dgm:t>
        <a:bodyPr/>
        <a:lstStyle/>
        <a:p>
          <a:endParaRPr lang="en-US"/>
        </a:p>
      </dgm:t>
    </dgm:pt>
    <dgm:pt modelId="{D42024A5-FC2D-40A5-B3CB-3EF661D3D079}" type="sibTrans" cxnId="{7E722460-6E28-4CB0-877A-305BF2D64E00}">
      <dgm:prSet/>
      <dgm:spPr/>
      <dgm:t>
        <a:bodyPr/>
        <a:lstStyle/>
        <a:p>
          <a:endParaRPr lang="en-US"/>
        </a:p>
      </dgm:t>
    </dgm:pt>
    <dgm:pt modelId="{80E3DE31-265E-4D22-A833-D9EE5EF7883C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occurs when disease processes impair oxygen transfer, leading to insufficient oxygen levels in the blood.</a:t>
          </a:r>
          <a:endParaRPr lang="en-US" dirty="0"/>
        </a:p>
      </dgm:t>
    </dgm:pt>
    <dgm:pt modelId="{D7F2FCE6-9AF9-4191-8D83-AA608734A078}" type="parTrans" cxnId="{1E87D8F4-D5C9-46F6-9D8D-3232D7D14376}">
      <dgm:prSet/>
      <dgm:spPr/>
      <dgm:t>
        <a:bodyPr/>
        <a:lstStyle/>
        <a:p>
          <a:endParaRPr lang="en-US"/>
        </a:p>
      </dgm:t>
    </dgm:pt>
    <dgm:pt modelId="{967D87E4-153D-4CFC-8F58-4F9391EA8AEF}" type="sibTrans" cxnId="{1E87D8F4-D5C9-46F6-9D8D-3232D7D14376}">
      <dgm:prSet/>
      <dgm:spPr/>
      <dgm:t>
        <a:bodyPr/>
        <a:lstStyle/>
        <a:p>
          <a:endParaRPr lang="en-US"/>
        </a:p>
      </dgm:t>
    </dgm:pt>
    <dgm:pt modelId="{5EC03A50-22B9-4327-BBC3-4789872244AA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occurs when inadequate alveolar ventilation (V′A) leads to the failure to clear carbon dioxide.</a:t>
          </a:r>
          <a:endParaRPr lang="en-US" dirty="0"/>
        </a:p>
      </dgm:t>
    </dgm:pt>
    <dgm:pt modelId="{2678DB69-2BE1-4047-B10D-0491C852BC09}" type="parTrans" cxnId="{8608F5FD-F461-4E1C-8BAB-5AB8DFFBB77C}">
      <dgm:prSet/>
      <dgm:spPr/>
      <dgm:t>
        <a:bodyPr/>
        <a:lstStyle/>
        <a:p>
          <a:endParaRPr lang="en-US"/>
        </a:p>
      </dgm:t>
    </dgm:pt>
    <dgm:pt modelId="{89070FCA-90CC-45A1-B65A-AAA125B9D5AC}" type="sibTrans" cxnId="{8608F5FD-F461-4E1C-8BAB-5AB8DFFBB77C}">
      <dgm:prSet/>
      <dgm:spPr/>
      <dgm:t>
        <a:bodyPr/>
        <a:lstStyle/>
        <a:p>
          <a:endParaRPr lang="en-US"/>
        </a:p>
      </dgm:t>
    </dgm:pt>
    <dgm:pt modelId="{C0B0CD52-4BB6-41C7-8A54-CF89BB0F65B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Hypoxemia and hypercapnia (type II)</a:t>
          </a:r>
          <a:endParaRPr lang="en-US" dirty="0"/>
        </a:p>
      </dgm:t>
    </dgm:pt>
    <dgm:pt modelId="{5EC5798C-BA34-4A11-9F23-AE5CF6404D06}" type="parTrans" cxnId="{3298D75C-D36D-405C-A934-6DE4BEA9BCA6}">
      <dgm:prSet/>
      <dgm:spPr/>
      <dgm:t>
        <a:bodyPr/>
        <a:lstStyle/>
        <a:p>
          <a:endParaRPr lang="en-US"/>
        </a:p>
      </dgm:t>
    </dgm:pt>
    <dgm:pt modelId="{02266E6F-5F5E-452A-B9E8-6E1307365A08}" type="sibTrans" cxnId="{3298D75C-D36D-405C-A934-6DE4BEA9BCA6}">
      <dgm:prSet/>
      <dgm:spPr/>
      <dgm:t>
        <a:bodyPr/>
        <a:lstStyle/>
        <a:p>
          <a:endParaRPr lang="en-US"/>
        </a:p>
      </dgm:t>
    </dgm:pt>
    <dgm:pt modelId="{6F0A125E-616A-4929-AAEC-8F3D1E885E8B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A398483E-03CB-41CF-A5F7-CAFC2CDE141D}" type="parTrans" cxnId="{5E4307EA-7C5A-4576-8680-A338EBA4F75A}">
      <dgm:prSet/>
      <dgm:spPr/>
      <dgm:t>
        <a:bodyPr/>
        <a:lstStyle/>
        <a:p>
          <a:endParaRPr lang="en-US"/>
        </a:p>
      </dgm:t>
    </dgm:pt>
    <dgm:pt modelId="{E8E76FA8-A4D8-4023-9406-2C363589096B}" type="sibTrans" cxnId="{5E4307EA-7C5A-4576-8680-A338EBA4F75A}">
      <dgm:prSet/>
      <dgm:spPr/>
      <dgm:t>
        <a:bodyPr/>
        <a:lstStyle/>
        <a:p>
          <a:endParaRPr lang="en-US"/>
        </a:p>
      </dgm:t>
    </dgm:pt>
    <dgm:pt modelId="{93567F43-946A-49D3-A19C-808868BD600A}" type="pres">
      <dgm:prSet presAssocID="{150BCBBE-DD12-424E-AE50-6D7ADE5E07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0DE393-96B6-4C07-8EE1-A128477A6085}" type="pres">
      <dgm:prSet presAssocID="{9CE043BD-B544-45C3-A302-B4846A6C7D7F}" presName="linNode" presStyleCnt="0"/>
      <dgm:spPr/>
    </dgm:pt>
    <dgm:pt modelId="{E59E5E42-1ADB-4585-A7E1-3F73D6EB6805}" type="pres">
      <dgm:prSet presAssocID="{9CE043BD-B544-45C3-A302-B4846A6C7D7F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1B883-BA43-4C9D-B394-CA6CFB07C646}" type="pres">
      <dgm:prSet presAssocID="{9CE043BD-B544-45C3-A302-B4846A6C7D7F}" presName="bracket" presStyleLbl="parChTrans1D1" presStyleIdx="0" presStyleCnt="3"/>
      <dgm:spPr/>
    </dgm:pt>
    <dgm:pt modelId="{4589C15B-B1A1-496F-A4AE-B1CCA7DC4A09}" type="pres">
      <dgm:prSet presAssocID="{9CE043BD-B544-45C3-A302-B4846A6C7D7F}" presName="spH" presStyleCnt="0"/>
      <dgm:spPr/>
    </dgm:pt>
    <dgm:pt modelId="{7D776CC3-6194-404A-AA4A-D8929D0E405E}" type="pres">
      <dgm:prSet presAssocID="{9CE043BD-B544-45C3-A302-B4846A6C7D7F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B80DD-8AE4-43E6-96EC-49AF901A5726}" type="pres">
      <dgm:prSet presAssocID="{4D37E09F-2935-4F3E-B6E3-7F6932DCB9AF}" presName="spV" presStyleCnt="0"/>
      <dgm:spPr/>
    </dgm:pt>
    <dgm:pt modelId="{8FD0E825-69DB-45E1-8A14-87C5BC83D599}" type="pres">
      <dgm:prSet presAssocID="{B7E42454-DB6B-4554-9B52-4E827A414D00}" presName="linNode" presStyleCnt="0"/>
      <dgm:spPr/>
    </dgm:pt>
    <dgm:pt modelId="{6FE6980F-6DB0-48ED-B840-992268349890}" type="pres">
      <dgm:prSet presAssocID="{B7E42454-DB6B-4554-9B52-4E827A414D00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99F4D-7797-4803-996A-34D1A7132AC5}" type="pres">
      <dgm:prSet presAssocID="{B7E42454-DB6B-4554-9B52-4E827A414D00}" presName="bracket" presStyleLbl="parChTrans1D1" presStyleIdx="1" presStyleCnt="3"/>
      <dgm:spPr/>
    </dgm:pt>
    <dgm:pt modelId="{F25A21DA-0D64-49C7-8813-B9B42FD2DD6F}" type="pres">
      <dgm:prSet presAssocID="{B7E42454-DB6B-4554-9B52-4E827A414D00}" presName="spH" presStyleCnt="0"/>
      <dgm:spPr/>
    </dgm:pt>
    <dgm:pt modelId="{DC28D7B4-021C-4285-86FE-8C913D64495A}" type="pres">
      <dgm:prSet presAssocID="{B7E42454-DB6B-4554-9B52-4E827A414D00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1A8E1-5663-4354-A72A-3F61AC1BB2CC}" type="pres">
      <dgm:prSet presAssocID="{C47D2790-DE33-4C6A-96CF-06D9DD768F0F}" presName="spV" presStyleCnt="0"/>
      <dgm:spPr/>
    </dgm:pt>
    <dgm:pt modelId="{60BAD1F9-D86B-4025-A484-A52E0B859658}" type="pres">
      <dgm:prSet presAssocID="{C0B0CD52-4BB6-41C7-8A54-CF89BB0F65B5}" presName="linNode" presStyleCnt="0"/>
      <dgm:spPr/>
    </dgm:pt>
    <dgm:pt modelId="{F478440E-5981-4488-B4DB-4076A03E5FCD}" type="pres">
      <dgm:prSet presAssocID="{C0B0CD52-4BB6-41C7-8A54-CF89BB0F65B5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0034C-3A58-4A37-8F9E-42B46A3AD7F7}" type="pres">
      <dgm:prSet presAssocID="{C0B0CD52-4BB6-41C7-8A54-CF89BB0F65B5}" presName="bracket" presStyleLbl="parChTrans1D1" presStyleIdx="2" presStyleCnt="3"/>
      <dgm:spPr/>
    </dgm:pt>
    <dgm:pt modelId="{29552A09-5EC5-4773-B407-6E3F1F3F5B27}" type="pres">
      <dgm:prSet presAssocID="{C0B0CD52-4BB6-41C7-8A54-CF89BB0F65B5}" presName="spH" presStyleCnt="0"/>
      <dgm:spPr/>
    </dgm:pt>
    <dgm:pt modelId="{E0C430CB-7709-4B77-B351-60F699575E43}" type="pres">
      <dgm:prSet presAssocID="{C0B0CD52-4BB6-41C7-8A54-CF89BB0F65B5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A819B-6E54-47E8-8601-F0EA93893F34}" type="presOf" srcId="{80E3DE31-265E-4D22-A833-D9EE5EF7883C}" destId="{7D776CC3-6194-404A-AA4A-D8929D0E405E}" srcOrd="0" destOrd="0" presId="urn:diagrams.loki3.com/BracketList"/>
    <dgm:cxn modelId="{6A7A928F-F5FC-4F6F-BD2A-C2D596B3E03D}" type="presOf" srcId="{2063CEDA-F52B-4A17-B464-BE45C9F9F6C8}" destId="{E0C430CB-7709-4B77-B351-60F699575E43}" srcOrd="0" destOrd="1" presId="urn:diagrams.loki3.com/BracketList"/>
    <dgm:cxn modelId="{E12F3DC1-6752-4379-A4A9-62D55011E7EF}" type="presOf" srcId="{5EC03A50-22B9-4327-BBC3-4789872244AA}" destId="{DC28D7B4-021C-4285-86FE-8C913D64495A}" srcOrd="0" destOrd="0" presId="urn:diagrams.loki3.com/BracketList"/>
    <dgm:cxn modelId="{8608F5FD-F461-4E1C-8BAB-5AB8DFFBB77C}" srcId="{B7E42454-DB6B-4554-9B52-4E827A414D00}" destId="{5EC03A50-22B9-4327-BBC3-4789872244AA}" srcOrd="0" destOrd="0" parTransId="{2678DB69-2BE1-4047-B10D-0491C852BC09}" sibTransId="{89070FCA-90CC-45A1-B65A-AAA125B9D5AC}"/>
    <dgm:cxn modelId="{F3217A62-D2FB-449A-AC6E-5E788BC73DE0}" type="presOf" srcId="{150BCBBE-DD12-424E-AE50-6D7ADE5E07D9}" destId="{93567F43-946A-49D3-A19C-808868BD600A}" srcOrd="0" destOrd="0" presId="urn:diagrams.loki3.com/BracketList"/>
    <dgm:cxn modelId="{C126890C-A10E-4E98-B317-3C029989DCF4}" type="presOf" srcId="{6F0A125E-616A-4929-AAEC-8F3D1E885E8B}" destId="{E0C430CB-7709-4B77-B351-60F699575E43}" srcOrd="0" destOrd="0" presId="urn:diagrams.loki3.com/BracketList"/>
    <dgm:cxn modelId="{4257B80D-6F0D-4742-9142-8F3B2CA2AFD5}" type="presOf" srcId="{C0B0CD52-4BB6-41C7-8A54-CF89BB0F65B5}" destId="{F478440E-5981-4488-B4DB-4076A03E5FCD}" srcOrd="0" destOrd="0" presId="urn:diagrams.loki3.com/BracketList"/>
    <dgm:cxn modelId="{1E87D8F4-D5C9-46F6-9D8D-3232D7D14376}" srcId="{9CE043BD-B544-45C3-A302-B4846A6C7D7F}" destId="{80E3DE31-265E-4D22-A833-D9EE5EF7883C}" srcOrd="0" destOrd="0" parTransId="{D7F2FCE6-9AF9-4191-8D83-AA608734A078}" sibTransId="{967D87E4-153D-4CFC-8F58-4F9391EA8AEF}"/>
    <dgm:cxn modelId="{7E722460-6E28-4CB0-877A-305BF2D64E00}" srcId="{C0B0CD52-4BB6-41C7-8A54-CF89BB0F65B5}" destId="{2063CEDA-F52B-4A17-B464-BE45C9F9F6C8}" srcOrd="1" destOrd="0" parTransId="{C582A390-EFA7-4D46-BCD1-DA3BC28519CD}" sibTransId="{D42024A5-FC2D-40A5-B3CB-3EF661D3D079}"/>
    <dgm:cxn modelId="{1298E241-ADBF-48C0-A0A8-0923E8B2A752}" type="presOf" srcId="{9CE043BD-B544-45C3-A302-B4846A6C7D7F}" destId="{E59E5E42-1ADB-4585-A7E1-3F73D6EB6805}" srcOrd="0" destOrd="0" presId="urn:diagrams.loki3.com/BracketList"/>
    <dgm:cxn modelId="{5E4307EA-7C5A-4576-8680-A338EBA4F75A}" srcId="{C0B0CD52-4BB6-41C7-8A54-CF89BB0F65B5}" destId="{6F0A125E-616A-4929-AAEC-8F3D1E885E8B}" srcOrd="0" destOrd="0" parTransId="{A398483E-03CB-41CF-A5F7-CAFC2CDE141D}" sibTransId="{E8E76FA8-A4D8-4023-9406-2C363589096B}"/>
    <dgm:cxn modelId="{0488328E-4566-48CD-9E10-EC680C0C1E41}" srcId="{150BCBBE-DD12-424E-AE50-6D7ADE5E07D9}" destId="{B7E42454-DB6B-4554-9B52-4E827A414D00}" srcOrd="1" destOrd="0" parTransId="{AA3DC762-2219-42BB-B666-12D89506B492}" sibTransId="{C47D2790-DE33-4C6A-96CF-06D9DD768F0F}"/>
    <dgm:cxn modelId="{479EBB30-A28B-4435-BE02-2E79392E5E8D}" type="presOf" srcId="{B7E42454-DB6B-4554-9B52-4E827A414D00}" destId="{6FE6980F-6DB0-48ED-B840-992268349890}" srcOrd="0" destOrd="0" presId="urn:diagrams.loki3.com/BracketList"/>
    <dgm:cxn modelId="{A7E92B66-E2D6-4D22-B12E-86D4BF0202D9}" srcId="{150BCBBE-DD12-424E-AE50-6D7ADE5E07D9}" destId="{9CE043BD-B544-45C3-A302-B4846A6C7D7F}" srcOrd="0" destOrd="0" parTransId="{377236AE-787B-4775-91D2-FA93CB9FDDCF}" sibTransId="{4D37E09F-2935-4F3E-B6E3-7F6932DCB9AF}"/>
    <dgm:cxn modelId="{3298D75C-D36D-405C-A934-6DE4BEA9BCA6}" srcId="{150BCBBE-DD12-424E-AE50-6D7ADE5E07D9}" destId="{C0B0CD52-4BB6-41C7-8A54-CF89BB0F65B5}" srcOrd="2" destOrd="0" parTransId="{5EC5798C-BA34-4A11-9F23-AE5CF6404D06}" sibTransId="{02266E6F-5F5E-452A-B9E8-6E1307365A08}"/>
    <dgm:cxn modelId="{460F7DDD-45D5-4B69-997F-D1D6ACD13F1D}" type="presParOf" srcId="{93567F43-946A-49D3-A19C-808868BD600A}" destId="{6B0DE393-96B6-4C07-8EE1-A128477A6085}" srcOrd="0" destOrd="0" presId="urn:diagrams.loki3.com/BracketList"/>
    <dgm:cxn modelId="{0610FCE3-F889-4FC9-B2CD-0DF427A28D9B}" type="presParOf" srcId="{6B0DE393-96B6-4C07-8EE1-A128477A6085}" destId="{E59E5E42-1ADB-4585-A7E1-3F73D6EB6805}" srcOrd="0" destOrd="0" presId="urn:diagrams.loki3.com/BracketList"/>
    <dgm:cxn modelId="{213C0507-46DF-41F1-A1C6-E41D3D22F9BC}" type="presParOf" srcId="{6B0DE393-96B6-4C07-8EE1-A128477A6085}" destId="{1781B883-BA43-4C9D-B394-CA6CFB07C646}" srcOrd="1" destOrd="0" presId="urn:diagrams.loki3.com/BracketList"/>
    <dgm:cxn modelId="{559CCEB7-E7E9-40E9-8633-483FD726514B}" type="presParOf" srcId="{6B0DE393-96B6-4C07-8EE1-A128477A6085}" destId="{4589C15B-B1A1-496F-A4AE-B1CCA7DC4A09}" srcOrd="2" destOrd="0" presId="urn:diagrams.loki3.com/BracketList"/>
    <dgm:cxn modelId="{1B95FF00-362F-4437-93CB-639488624D95}" type="presParOf" srcId="{6B0DE393-96B6-4C07-8EE1-A128477A6085}" destId="{7D776CC3-6194-404A-AA4A-D8929D0E405E}" srcOrd="3" destOrd="0" presId="urn:diagrams.loki3.com/BracketList"/>
    <dgm:cxn modelId="{465A6CB7-C67F-46F4-A85C-B167DF01E1D0}" type="presParOf" srcId="{93567F43-946A-49D3-A19C-808868BD600A}" destId="{2D5B80DD-8AE4-43E6-96EC-49AF901A5726}" srcOrd="1" destOrd="0" presId="urn:diagrams.loki3.com/BracketList"/>
    <dgm:cxn modelId="{9595D19F-9E3E-48EF-8BDA-C9A00C4B51F5}" type="presParOf" srcId="{93567F43-946A-49D3-A19C-808868BD600A}" destId="{8FD0E825-69DB-45E1-8A14-87C5BC83D599}" srcOrd="2" destOrd="0" presId="urn:diagrams.loki3.com/BracketList"/>
    <dgm:cxn modelId="{1E81BD3F-62A8-44F8-91B1-D521A5B58982}" type="presParOf" srcId="{8FD0E825-69DB-45E1-8A14-87C5BC83D599}" destId="{6FE6980F-6DB0-48ED-B840-992268349890}" srcOrd="0" destOrd="0" presId="urn:diagrams.loki3.com/BracketList"/>
    <dgm:cxn modelId="{8ED481E0-39CF-40A9-8F89-94D78D407FBB}" type="presParOf" srcId="{8FD0E825-69DB-45E1-8A14-87C5BC83D599}" destId="{D3899F4D-7797-4803-996A-34D1A7132AC5}" srcOrd="1" destOrd="0" presId="urn:diagrams.loki3.com/BracketList"/>
    <dgm:cxn modelId="{354BD493-827B-49A4-9B58-BE2EB47C0239}" type="presParOf" srcId="{8FD0E825-69DB-45E1-8A14-87C5BC83D599}" destId="{F25A21DA-0D64-49C7-8813-B9B42FD2DD6F}" srcOrd="2" destOrd="0" presId="urn:diagrams.loki3.com/BracketList"/>
    <dgm:cxn modelId="{CC0B458A-1547-4130-A9A6-002096F6E0B8}" type="presParOf" srcId="{8FD0E825-69DB-45E1-8A14-87C5BC83D599}" destId="{DC28D7B4-021C-4285-86FE-8C913D64495A}" srcOrd="3" destOrd="0" presId="urn:diagrams.loki3.com/BracketList"/>
    <dgm:cxn modelId="{BFF94176-791C-404C-8EC3-6C29B7D84131}" type="presParOf" srcId="{93567F43-946A-49D3-A19C-808868BD600A}" destId="{1241A8E1-5663-4354-A72A-3F61AC1BB2CC}" srcOrd="3" destOrd="0" presId="urn:diagrams.loki3.com/BracketList"/>
    <dgm:cxn modelId="{6FD58642-D322-417C-AB1F-D391C07D4A15}" type="presParOf" srcId="{93567F43-946A-49D3-A19C-808868BD600A}" destId="{60BAD1F9-D86B-4025-A484-A52E0B859658}" srcOrd="4" destOrd="0" presId="urn:diagrams.loki3.com/BracketList"/>
    <dgm:cxn modelId="{2C29A68B-FD3C-4C75-A00C-ACB09626FD80}" type="presParOf" srcId="{60BAD1F9-D86B-4025-A484-A52E0B859658}" destId="{F478440E-5981-4488-B4DB-4076A03E5FCD}" srcOrd="0" destOrd="0" presId="urn:diagrams.loki3.com/BracketList"/>
    <dgm:cxn modelId="{26BB1C17-A65E-42ED-AB80-9FC6AC6C2BF2}" type="presParOf" srcId="{60BAD1F9-D86B-4025-A484-A52E0B859658}" destId="{4B70034C-3A58-4A37-8F9E-42B46A3AD7F7}" srcOrd="1" destOrd="0" presId="urn:diagrams.loki3.com/BracketList"/>
    <dgm:cxn modelId="{FEE06F52-B520-436C-882F-98DE65E17344}" type="presParOf" srcId="{60BAD1F9-D86B-4025-A484-A52E0B859658}" destId="{29552A09-5EC5-4773-B407-6E3F1F3F5B27}" srcOrd="2" destOrd="0" presId="urn:diagrams.loki3.com/BracketList"/>
    <dgm:cxn modelId="{DC13F31F-D08C-4B81-81E4-49503A09AD83}" type="presParOf" srcId="{60BAD1F9-D86B-4025-A484-A52E0B859658}" destId="{E0C430CB-7709-4B77-B351-60F699575E4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7821C-FE45-45C1-9A2B-DBF70AD16E8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E24CE1-9CB3-49E4-BA1A-BDAD08C3CB1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 smtClean="0"/>
            <a:t>Respiratory failure type</a:t>
          </a:r>
          <a:endParaRPr lang="en-US" sz="2400" dirty="0"/>
        </a:p>
      </dgm:t>
    </dgm:pt>
    <dgm:pt modelId="{8175373B-C8E9-4706-B943-43717321A99D}" type="parTrans" cxnId="{C565BB36-F466-4E91-AFE5-44730553EA36}">
      <dgm:prSet/>
      <dgm:spPr/>
      <dgm:t>
        <a:bodyPr/>
        <a:lstStyle/>
        <a:p>
          <a:endParaRPr lang="en-US"/>
        </a:p>
      </dgm:t>
    </dgm:pt>
    <dgm:pt modelId="{9ED1B85D-171E-4578-9392-9FA51D48E364}" type="sibTrans" cxnId="{C565BB36-F466-4E91-AFE5-44730553EA36}">
      <dgm:prSet/>
      <dgm:spPr/>
      <dgm:t>
        <a:bodyPr/>
        <a:lstStyle/>
        <a:p>
          <a:endParaRPr lang="en-US"/>
        </a:p>
      </dgm:t>
    </dgm:pt>
    <dgm:pt modelId="{23BACBEE-4462-42D8-8CF0-8A6A6748355F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400" dirty="0" smtClean="0"/>
            <a:t>Hypoxemic or hypercapnia</a:t>
          </a:r>
          <a:endParaRPr lang="en-US" sz="2400" dirty="0"/>
        </a:p>
      </dgm:t>
    </dgm:pt>
    <dgm:pt modelId="{34251044-BA59-40FA-B6F7-2FDC9CF13494}" type="parTrans" cxnId="{4BA9A47C-137C-4F7A-9626-A6B341414B67}">
      <dgm:prSet/>
      <dgm:spPr/>
      <dgm:t>
        <a:bodyPr/>
        <a:lstStyle/>
        <a:p>
          <a:endParaRPr lang="en-US"/>
        </a:p>
      </dgm:t>
    </dgm:pt>
    <dgm:pt modelId="{AF06FEE8-35DE-48C2-BC99-84773F395E91}" type="sibTrans" cxnId="{4BA9A47C-137C-4F7A-9626-A6B341414B67}">
      <dgm:prSet/>
      <dgm:spPr/>
      <dgm:t>
        <a:bodyPr/>
        <a:lstStyle/>
        <a:p>
          <a:endParaRPr lang="en-US"/>
        </a:p>
      </dgm:t>
    </dgm:pt>
    <dgm:pt modelId="{DC864191-26A3-4EE0-ABD4-BEDBD495B83B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400" dirty="0" smtClean="0"/>
            <a:t>Acute or chronic</a:t>
          </a:r>
          <a:endParaRPr lang="en-US" sz="2400" dirty="0"/>
        </a:p>
      </dgm:t>
    </dgm:pt>
    <dgm:pt modelId="{5BB7DC17-DCD2-4FB3-82F2-7415DFA0C9C8}" type="parTrans" cxnId="{D7B4C045-B266-4DB9-88F9-013CBEF097CA}">
      <dgm:prSet/>
      <dgm:spPr/>
      <dgm:t>
        <a:bodyPr/>
        <a:lstStyle/>
        <a:p>
          <a:endParaRPr lang="en-US"/>
        </a:p>
      </dgm:t>
    </dgm:pt>
    <dgm:pt modelId="{F01BCD91-8C5F-4869-B291-1CA8210973F7}" type="sibTrans" cxnId="{D7B4C045-B266-4DB9-88F9-013CBEF097CA}">
      <dgm:prSet/>
      <dgm:spPr/>
      <dgm:t>
        <a:bodyPr/>
        <a:lstStyle/>
        <a:p>
          <a:endParaRPr lang="en-US"/>
        </a:p>
      </dgm:t>
    </dgm:pt>
    <dgm:pt modelId="{B3365CB6-6662-4B09-B36E-FCAB6CF2E46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 smtClean="0"/>
            <a:t>Pathophysiology</a:t>
          </a:r>
          <a:endParaRPr lang="en-US" sz="2400" dirty="0"/>
        </a:p>
      </dgm:t>
    </dgm:pt>
    <dgm:pt modelId="{C1629435-965C-4479-89A0-94196D93250C}" type="parTrans" cxnId="{106D7FFF-8152-4FE1-AE5F-5FE4338523D6}">
      <dgm:prSet/>
      <dgm:spPr/>
      <dgm:t>
        <a:bodyPr/>
        <a:lstStyle/>
        <a:p>
          <a:endParaRPr lang="en-US"/>
        </a:p>
      </dgm:t>
    </dgm:pt>
    <dgm:pt modelId="{FA32D18D-691E-4876-8565-4204A6ABD4B7}" type="sibTrans" cxnId="{106D7FFF-8152-4FE1-AE5F-5FE4338523D6}">
      <dgm:prSet/>
      <dgm:spPr/>
      <dgm:t>
        <a:bodyPr/>
        <a:lstStyle/>
        <a:p>
          <a:endParaRPr lang="en-US"/>
        </a:p>
      </dgm:t>
    </dgm:pt>
    <dgm:pt modelId="{00BA3419-542F-41B2-BBFA-151FF97CE89D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/>
            <a:t>Hypoxemic: alveolar hypoventilation, ventilation–perfusion mismatch, shunt, and diffusion limitation</a:t>
          </a:r>
          <a:endParaRPr lang="en-US" sz="2400" dirty="0"/>
        </a:p>
      </dgm:t>
    </dgm:pt>
    <dgm:pt modelId="{2208DEC6-E2E8-465A-A060-5D765AC76D06}" type="parTrans" cxnId="{899B1016-A959-4E6C-AF66-7F8482021B82}">
      <dgm:prSet/>
      <dgm:spPr/>
      <dgm:t>
        <a:bodyPr/>
        <a:lstStyle/>
        <a:p>
          <a:endParaRPr lang="en-US"/>
        </a:p>
      </dgm:t>
    </dgm:pt>
    <dgm:pt modelId="{D557070F-8284-4DA3-A04B-06CCC6A8BC6B}" type="sibTrans" cxnId="{899B1016-A959-4E6C-AF66-7F8482021B82}">
      <dgm:prSet/>
      <dgm:spPr/>
      <dgm:t>
        <a:bodyPr/>
        <a:lstStyle/>
        <a:p>
          <a:endParaRPr lang="en-US"/>
        </a:p>
      </dgm:t>
    </dgm:pt>
    <dgm:pt modelId="{B8EF9C87-35FC-4BF8-BAF4-4DE691297235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/>
            <a:t>Hypercapnia: </a:t>
          </a:r>
          <a:r>
            <a:rPr lang="en-US" sz="2400" dirty="0" err="1" smtClean="0"/>
            <a:t>ventilatory</a:t>
          </a:r>
          <a:r>
            <a:rPr lang="en-US" sz="2400" dirty="0" smtClean="0"/>
            <a:t> failure (drive failure, pump failure)</a:t>
          </a:r>
          <a:endParaRPr lang="en-US" sz="2400" dirty="0"/>
        </a:p>
      </dgm:t>
    </dgm:pt>
    <dgm:pt modelId="{A3373AD3-063E-4B51-9DA1-7E54CDD8B00F}" type="parTrans" cxnId="{C32B7505-1AD9-4A69-9F63-B5C35797D541}">
      <dgm:prSet/>
      <dgm:spPr/>
      <dgm:t>
        <a:bodyPr/>
        <a:lstStyle/>
        <a:p>
          <a:endParaRPr lang="en-US"/>
        </a:p>
      </dgm:t>
    </dgm:pt>
    <dgm:pt modelId="{305EAEA1-007C-43C8-A0AE-A7323EF00768}" type="sibTrans" cxnId="{C32B7505-1AD9-4A69-9F63-B5C35797D541}">
      <dgm:prSet/>
      <dgm:spPr/>
      <dgm:t>
        <a:bodyPr/>
        <a:lstStyle/>
        <a:p>
          <a:endParaRPr lang="en-US"/>
        </a:p>
      </dgm:t>
    </dgm:pt>
    <dgm:pt modelId="{D83C96AB-2841-4B75-B5DE-74DF5A70BF0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dirty="0" smtClean="0"/>
            <a:t>Causes/Abnormalities</a:t>
          </a:r>
          <a:endParaRPr lang="en-US" sz="2400" dirty="0"/>
        </a:p>
      </dgm:t>
    </dgm:pt>
    <dgm:pt modelId="{C2118C3A-A381-4186-9784-93DD50D487F1}" type="parTrans" cxnId="{1780D9FC-FDCD-4B05-A14A-60800DCA1BA5}">
      <dgm:prSet/>
      <dgm:spPr/>
      <dgm:t>
        <a:bodyPr/>
        <a:lstStyle/>
        <a:p>
          <a:endParaRPr lang="en-US"/>
        </a:p>
      </dgm:t>
    </dgm:pt>
    <dgm:pt modelId="{04D88504-8574-48C6-8F0B-0D84BE479CD1}" type="sibTrans" cxnId="{1780D9FC-FDCD-4B05-A14A-60800DCA1BA5}">
      <dgm:prSet/>
      <dgm:spPr/>
      <dgm:t>
        <a:bodyPr/>
        <a:lstStyle/>
        <a:p>
          <a:endParaRPr lang="en-US"/>
        </a:p>
      </dgm:t>
    </dgm:pt>
    <dgm:pt modelId="{0CE38447-6AAB-4714-BE82-62EF9520D45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/>
            <a:t>Central nervous system</a:t>
          </a:r>
          <a:endParaRPr lang="en-US" sz="2400" dirty="0"/>
        </a:p>
      </dgm:t>
    </dgm:pt>
    <dgm:pt modelId="{09F74247-4E3A-48F7-AB02-621A69337931}" type="parTrans" cxnId="{298D074B-3F24-4038-B366-CF8716702801}">
      <dgm:prSet/>
      <dgm:spPr/>
      <dgm:t>
        <a:bodyPr/>
        <a:lstStyle/>
        <a:p>
          <a:endParaRPr lang="en-US"/>
        </a:p>
      </dgm:t>
    </dgm:pt>
    <dgm:pt modelId="{33753297-ED12-48D4-9A6A-E0820366F018}" type="sibTrans" cxnId="{298D074B-3F24-4038-B366-CF8716702801}">
      <dgm:prSet/>
      <dgm:spPr/>
      <dgm:t>
        <a:bodyPr/>
        <a:lstStyle/>
        <a:p>
          <a:endParaRPr lang="en-US"/>
        </a:p>
      </dgm:t>
    </dgm:pt>
    <dgm:pt modelId="{2AA7DCD0-A196-4855-8D53-5793068CFC8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/>
            <a:t>alveoli</a:t>
          </a:r>
          <a:endParaRPr lang="en-US" sz="2400" dirty="0"/>
        </a:p>
      </dgm:t>
    </dgm:pt>
    <dgm:pt modelId="{B6E38431-FFCE-4F82-AB50-C432E2222468}" type="parTrans" cxnId="{251BBEA5-BC35-488B-AA86-7391727C8ED1}">
      <dgm:prSet/>
      <dgm:spPr/>
      <dgm:t>
        <a:bodyPr/>
        <a:lstStyle/>
        <a:p>
          <a:endParaRPr lang="en-US"/>
        </a:p>
      </dgm:t>
    </dgm:pt>
    <dgm:pt modelId="{E642C488-3093-4809-BCB3-5136EB558523}" type="sibTrans" cxnId="{251BBEA5-BC35-488B-AA86-7391727C8ED1}">
      <dgm:prSet/>
      <dgm:spPr/>
      <dgm:t>
        <a:bodyPr/>
        <a:lstStyle/>
        <a:p>
          <a:endParaRPr lang="en-US"/>
        </a:p>
      </dgm:t>
    </dgm:pt>
    <dgm:pt modelId="{2F857753-5410-4E0B-AB4A-E76001DD72B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 smtClean="0"/>
            <a:t>Pheriperal</a:t>
          </a:r>
          <a:r>
            <a:rPr lang="en-US" sz="2400" dirty="0" smtClean="0"/>
            <a:t> nervous </a:t>
          </a:r>
          <a:r>
            <a:rPr lang="en-US" sz="2400" dirty="0" err="1" smtClean="0"/>
            <a:t>sytem</a:t>
          </a:r>
          <a:r>
            <a:rPr lang="en-US" sz="2400" dirty="0" smtClean="0"/>
            <a:t> and chest wall</a:t>
          </a:r>
          <a:endParaRPr lang="en-US" sz="2400" dirty="0"/>
        </a:p>
      </dgm:t>
    </dgm:pt>
    <dgm:pt modelId="{5C7D4379-456C-46F8-BC7B-4DCF50CDFD1C}" type="parTrans" cxnId="{53892CF5-A344-4977-9660-2269ADBDB5D0}">
      <dgm:prSet/>
      <dgm:spPr/>
      <dgm:t>
        <a:bodyPr/>
        <a:lstStyle/>
        <a:p>
          <a:endParaRPr lang="en-US"/>
        </a:p>
      </dgm:t>
    </dgm:pt>
    <dgm:pt modelId="{78C70FCC-5A34-40CA-A223-2411C88D2ECE}" type="sibTrans" cxnId="{53892CF5-A344-4977-9660-2269ADBDB5D0}">
      <dgm:prSet/>
      <dgm:spPr/>
      <dgm:t>
        <a:bodyPr/>
        <a:lstStyle/>
        <a:p>
          <a:endParaRPr lang="en-US"/>
        </a:p>
      </dgm:t>
    </dgm:pt>
    <dgm:pt modelId="{2E327CC7-F596-4635-8019-426581A3F28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/>
            <a:t>airway</a:t>
          </a:r>
          <a:endParaRPr lang="en-US" sz="2400" dirty="0"/>
        </a:p>
      </dgm:t>
    </dgm:pt>
    <dgm:pt modelId="{3155D556-10D6-4E42-ADF2-DF456D290ADA}" type="parTrans" cxnId="{8163492D-157C-4700-819E-58BB37CE49FC}">
      <dgm:prSet/>
      <dgm:spPr/>
      <dgm:t>
        <a:bodyPr/>
        <a:lstStyle/>
        <a:p>
          <a:endParaRPr lang="en-US"/>
        </a:p>
      </dgm:t>
    </dgm:pt>
    <dgm:pt modelId="{4A3CAD14-41B0-4FBC-9E1A-302855BEE742}" type="sibTrans" cxnId="{8163492D-157C-4700-819E-58BB37CE49FC}">
      <dgm:prSet/>
      <dgm:spPr/>
      <dgm:t>
        <a:bodyPr/>
        <a:lstStyle/>
        <a:p>
          <a:endParaRPr lang="en-US"/>
        </a:p>
      </dgm:t>
    </dgm:pt>
    <dgm:pt modelId="{7B594F00-86C8-4CC9-B27F-CEE2283135F1}" type="pres">
      <dgm:prSet presAssocID="{5DC7821C-FE45-45C1-9A2B-DBF70AD16E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706EA4-119A-4C0F-80BD-106CEA9FF47E}" type="pres">
      <dgm:prSet presAssocID="{5DC7821C-FE45-45C1-9A2B-DBF70AD16E83}" presName="tSp" presStyleCnt="0"/>
      <dgm:spPr/>
    </dgm:pt>
    <dgm:pt modelId="{2447C98E-3A30-4FEE-BB96-4731A742EB7F}" type="pres">
      <dgm:prSet presAssocID="{5DC7821C-FE45-45C1-9A2B-DBF70AD16E83}" presName="bSp" presStyleCnt="0"/>
      <dgm:spPr/>
    </dgm:pt>
    <dgm:pt modelId="{964D9E0B-CCFC-4469-87F8-AA912FCD7E4C}" type="pres">
      <dgm:prSet presAssocID="{5DC7821C-FE45-45C1-9A2B-DBF70AD16E83}" presName="process" presStyleCnt="0"/>
      <dgm:spPr/>
    </dgm:pt>
    <dgm:pt modelId="{F742258B-DAE8-4F64-B0EA-36CAF919BA23}" type="pres">
      <dgm:prSet presAssocID="{81E24CE1-9CB3-49E4-BA1A-BDAD08C3CB15}" presName="composite1" presStyleCnt="0"/>
      <dgm:spPr/>
    </dgm:pt>
    <dgm:pt modelId="{9CC9EAD6-10F6-4A42-AE44-6ECF83B60398}" type="pres">
      <dgm:prSet presAssocID="{81E24CE1-9CB3-49E4-BA1A-BDAD08C3CB15}" presName="dummyNode1" presStyleLbl="node1" presStyleIdx="0" presStyleCnt="3"/>
      <dgm:spPr/>
    </dgm:pt>
    <dgm:pt modelId="{4903E56B-8734-43D3-9F31-B63498B66301}" type="pres">
      <dgm:prSet presAssocID="{81E24CE1-9CB3-49E4-BA1A-BDAD08C3CB15}" presName="childNode1" presStyleLbl="bgAcc1" presStyleIdx="0" presStyleCnt="3" custScaleY="171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20AE8-8AF7-438A-8079-853D333607DF}" type="pres">
      <dgm:prSet presAssocID="{81E24CE1-9CB3-49E4-BA1A-BDAD08C3CB1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2A851-3470-4FEC-AC4D-6BEB63F0DA45}" type="pres">
      <dgm:prSet presAssocID="{81E24CE1-9CB3-49E4-BA1A-BDAD08C3CB15}" presName="parentNode1" presStyleLbl="node1" presStyleIdx="0" presStyleCnt="3" custScaleY="1714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6FF8C-53D8-4649-84F5-7A5B6AA34C65}" type="pres">
      <dgm:prSet presAssocID="{81E24CE1-9CB3-49E4-BA1A-BDAD08C3CB15}" presName="connSite1" presStyleCnt="0"/>
      <dgm:spPr/>
    </dgm:pt>
    <dgm:pt modelId="{1570A2A6-E994-4F51-BE57-15AD5C6EE5F6}" type="pres">
      <dgm:prSet presAssocID="{9ED1B85D-171E-4578-9392-9FA51D48E364}" presName="Name9" presStyleLbl="sibTrans2D1" presStyleIdx="0" presStyleCnt="2"/>
      <dgm:spPr/>
      <dgm:t>
        <a:bodyPr/>
        <a:lstStyle/>
        <a:p>
          <a:endParaRPr lang="en-US"/>
        </a:p>
      </dgm:t>
    </dgm:pt>
    <dgm:pt modelId="{B8A2568F-F15B-47F9-AC80-A38D19C9CF0D}" type="pres">
      <dgm:prSet presAssocID="{B3365CB6-6662-4B09-B36E-FCAB6CF2E465}" presName="composite2" presStyleCnt="0"/>
      <dgm:spPr/>
    </dgm:pt>
    <dgm:pt modelId="{73A9D288-7D85-4C23-A6D4-EF59BB733F47}" type="pres">
      <dgm:prSet presAssocID="{B3365CB6-6662-4B09-B36E-FCAB6CF2E465}" presName="dummyNode2" presStyleLbl="node1" presStyleIdx="0" presStyleCnt="3"/>
      <dgm:spPr/>
    </dgm:pt>
    <dgm:pt modelId="{B83CB4C2-EA02-47D2-AFC3-E6C2BD86F89F}" type="pres">
      <dgm:prSet presAssocID="{B3365CB6-6662-4B09-B36E-FCAB6CF2E465}" presName="childNode2" presStyleLbl="bgAcc1" presStyleIdx="1" presStyleCnt="3" custScaleX="144694" custScaleY="205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496EC-40DF-462C-883C-3715A1A7B2EC}" type="pres">
      <dgm:prSet presAssocID="{B3365CB6-6662-4B09-B36E-FCAB6CF2E46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74547-2740-4BDF-9AE2-09A35031E59F}" type="pres">
      <dgm:prSet presAssocID="{B3365CB6-6662-4B09-B36E-FCAB6CF2E465}" presName="parentNode2" presStyleLbl="node1" presStyleIdx="1" presStyleCnt="3" custScaleX="134370" custScaleY="127741" custLinFactNeighborX="4255" custLinFactNeighborY="-64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6E263-7E3B-4BD8-B09F-AB5673DE5FE2}" type="pres">
      <dgm:prSet presAssocID="{B3365CB6-6662-4B09-B36E-FCAB6CF2E465}" presName="connSite2" presStyleCnt="0"/>
      <dgm:spPr/>
    </dgm:pt>
    <dgm:pt modelId="{42AAD03F-1154-4B22-82FF-F7255556AD1F}" type="pres">
      <dgm:prSet presAssocID="{FA32D18D-691E-4876-8565-4204A6ABD4B7}" presName="Name18" presStyleLbl="sibTrans2D1" presStyleIdx="1" presStyleCnt="2"/>
      <dgm:spPr/>
      <dgm:t>
        <a:bodyPr/>
        <a:lstStyle/>
        <a:p>
          <a:endParaRPr lang="en-US"/>
        </a:p>
      </dgm:t>
    </dgm:pt>
    <dgm:pt modelId="{9492DE9A-37EC-4865-860B-BD30F710C627}" type="pres">
      <dgm:prSet presAssocID="{D83C96AB-2841-4B75-B5DE-74DF5A70BF0F}" presName="composite1" presStyleCnt="0"/>
      <dgm:spPr/>
    </dgm:pt>
    <dgm:pt modelId="{8AC1A35F-E4C8-400D-ADAD-D791A47782C7}" type="pres">
      <dgm:prSet presAssocID="{D83C96AB-2841-4B75-B5DE-74DF5A70BF0F}" presName="dummyNode1" presStyleLbl="node1" presStyleIdx="1" presStyleCnt="3"/>
      <dgm:spPr/>
    </dgm:pt>
    <dgm:pt modelId="{C44D0156-B478-4F01-8549-30BA2C982C3B}" type="pres">
      <dgm:prSet presAssocID="{D83C96AB-2841-4B75-B5DE-74DF5A70BF0F}" presName="childNode1" presStyleLbl="bgAcc1" presStyleIdx="2" presStyleCnt="3" custScaleY="171409" custLinFactNeighborX="17378" custLinFactNeighborY="-6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D92E2-D437-4619-8B35-68A418F1394F}" type="pres">
      <dgm:prSet presAssocID="{D83C96AB-2841-4B75-B5DE-74DF5A70BF0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A6C1B-B676-49CE-9E51-9DD098FE22CF}" type="pres">
      <dgm:prSet presAssocID="{D83C96AB-2841-4B75-B5DE-74DF5A70BF0F}" presName="parentNode1" presStyleLbl="node1" presStyleIdx="2" presStyleCnt="3" custScaleX="129670" custScaleY="171409" custLinFactNeighborX="74" custLinFactNeighborY="337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930FE-28D8-48E2-8E21-99D0E3FF6F55}" type="pres">
      <dgm:prSet presAssocID="{D83C96AB-2841-4B75-B5DE-74DF5A70BF0F}" presName="connSite1" presStyleCnt="0"/>
      <dgm:spPr/>
    </dgm:pt>
  </dgm:ptLst>
  <dgm:cxnLst>
    <dgm:cxn modelId="{E8A03764-8F8C-42DA-859B-495A5D10402D}" type="presOf" srcId="{2E327CC7-F596-4635-8019-426581A3F286}" destId="{C44D0156-B478-4F01-8549-30BA2C982C3B}" srcOrd="0" destOrd="2" presId="urn:microsoft.com/office/officeart/2005/8/layout/hProcess4"/>
    <dgm:cxn modelId="{C32B7505-1AD9-4A69-9F63-B5C35797D541}" srcId="{B3365CB6-6662-4B09-B36E-FCAB6CF2E465}" destId="{B8EF9C87-35FC-4BF8-BAF4-4DE691297235}" srcOrd="1" destOrd="0" parTransId="{A3373AD3-063E-4B51-9DA1-7E54CDD8B00F}" sibTransId="{305EAEA1-007C-43C8-A0AE-A7323EF00768}"/>
    <dgm:cxn modelId="{9B7AA068-DF03-42E2-A3CC-8F0D537B9293}" type="presOf" srcId="{9ED1B85D-171E-4578-9392-9FA51D48E364}" destId="{1570A2A6-E994-4F51-BE57-15AD5C6EE5F6}" srcOrd="0" destOrd="0" presId="urn:microsoft.com/office/officeart/2005/8/layout/hProcess4"/>
    <dgm:cxn modelId="{1780D9FC-FDCD-4B05-A14A-60800DCA1BA5}" srcId="{5DC7821C-FE45-45C1-9A2B-DBF70AD16E83}" destId="{D83C96AB-2841-4B75-B5DE-74DF5A70BF0F}" srcOrd="2" destOrd="0" parTransId="{C2118C3A-A381-4186-9784-93DD50D487F1}" sibTransId="{04D88504-8574-48C6-8F0B-0D84BE479CD1}"/>
    <dgm:cxn modelId="{106D7FFF-8152-4FE1-AE5F-5FE4338523D6}" srcId="{5DC7821C-FE45-45C1-9A2B-DBF70AD16E83}" destId="{B3365CB6-6662-4B09-B36E-FCAB6CF2E465}" srcOrd="1" destOrd="0" parTransId="{C1629435-965C-4479-89A0-94196D93250C}" sibTransId="{FA32D18D-691E-4876-8565-4204A6ABD4B7}"/>
    <dgm:cxn modelId="{C565BB36-F466-4E91-AFE5-44730553EA36}" srcId="{5DC7821C-FE45-45C1-9A2B-DBF70AD16E83}" destId="{81E24CE1-9CB3-49E4-BA1A-BDAD08C3CB15}" srcOrd="0" destOrd="0" parTransId="{8175373B-C8E9-4706-B943-43717321A99D}" sibTransId="{9ED1B85D-171E-4578-9392-9FA51D48E364}"/>
    <dgm:cxn modelId="{D306BDDE-B808-4DBF-9334-0B529063C47D}" type="presOf" srcId="{FA32D18D-691E-4876-8565-4204A6ABD4B7}" destId="{42AAD03F-1154-4B22-82FF-F7255556AD1F}" srcOrd="0" destOrd="0" presId="urn:microsoft.com/office/officeart/2005/8/layout/hProcess4"/>
    <dgm:cxn modelId="{D8628813-75C0-4031-AEFD-07E3DAB469CD}" type="presOf" srcId="{0CE38447-6AAB-4714-BE82-62EF9520D45A}" destId="{C44D0156-B478-4F01-8549-30BA2C982C3B}" srcOrd="0" destOrd="0" presId="urn:microsoft.com/office/officeart/2005/8/layout/hProcess4"/>
    <dgm:cxn modelId="{7C154BBA-5233-4C42-8960-8070ECA65C30}" type="presOf" srcId="{DC864191-26A3-4EE0-ABD4-BEDBD495B83B}" destId="{FE120AE8-8AF7-438A-8079-853D333607DF}" srcOrd="1" destOrd="1" presId="urn:microsoft.com/office/officeart/2005/8/layout/hProcess4"/>
    <dgm:cxn modelId="{FEBBAE6A-325F-47E4-8213-801823531C26}" type="presOf" srcId="{2AA7DCD0-A196-4855-8D53-5793068CFC87}" destId="{C44D0156-B478-4F01-8549-30BA2C982C3B}" srcOrd="0" destOrd="3" presId="urn:microsoft.com/office/officeart/2005/8/layout/hProcess4"/>
    <dgm:cxn modelId="{A25A1BC5-2A37-4182-BDED-C80D4DCCDB7A}" type="presOf" srcId="{2F857753-5410-4E0B-AB4A-E76001DD72B3}" destId="{C44D0156-B478-4F01-8549-30BA2C982C3B}" srcOrd="0" destOrd="1" presId="urn:microsoft.com/office/officeart/2005/8/layout/hProcess4"/>
    <dgm:cxn modelId="{E009A283-44A2-4B9A-A28B-8BDD99154A6E}" type="presOf" srcId="{DC864191-26A3-4EE0-ABD4-BEDBD495B83B}" destId="{4903E56B-8734-43D3-9F31-B63498B66301}" srcOrd="0" destOrd="1" presId="urn:microsoft.com/office/officeart/2005/8/layout/hProcess4"/>
    <dgm:cxn modelId="{DA07186A-5F2C-463B-973A-56E5ED9704C1}" type="presOf" srcId="{00BA3419-542F-41B2-BBFA-151FF97CE89D}" destId="{B83CB4C2-EA02-47D2-AFC3-E6C2BD86F89F}" srcOrd="0" destOrd="0" presId="urn:microsoft.com/office/officeart/2005/8/layout/hProcess4"/>
    <dgm:cxn modelId="{8163492D-157C-4700-819E-58BB37CE49FC}" srcId="{D83C96AB-2841-4B75-B5DE-74DF5A70BF0F}" destId="{2E327CC7-F596-4635-8019-426581A3F286}" srcOrd="2" destOrd="0" parTransId="{3155D556-10D6-4E42-ADF2-DF456D290ADA}" sibTransId="{4A3CAD14-41B0-4FBC-9E1A-302855BEE742}"/>
    <dgm:cxn modelId="{F18C3DBE-83FD-4395-9343-37F78D2E39B6}" type="presOf" srcId="{00BA3419-542F-41B2-BBFA-151FF97CE89D}" destId="{E67496EC-40DF-462C-883C-3715A1A7B2EC}" srcOrd="1" destOrd="0" presId="urn:microsoft.com/office/officeart/2005/8/layout/hProcess4"/>
    <dgm:cxn modelId="{51698632-AC46-44D7-B70A-826009B36819}" type="presOf" srcId="{0CE38447-6AAB-4714-BE82-62EF9520D45A}" destId="{9A0D92E2-D437-4619-8B35-68A418F1394F}" srcOrd="1" destOrd="0" presId="urn:microsoft.com/office/officeart/2005/8/layout/hProcess4"/>
    <dgm:cxn modelId="{899B1016-A959-4E6C-AF66-7F8482021B82}" srcId="{B3365CB6-6662-4B09-B36E-FCAB6CF2E465}" destId="{00BA3419-542F-41B2-BBFA-151FF97CE89D}" srcOrd="0" destOrd="0" parTransId="{2208DEC6-E2E8-465A-A060-5D765AC76D06}" sibTransId="{D557070F-8284-4DA3-A04B-06CCC6A8BC6B}"/>
    <dgm:cxn modelId="{4BA9A47C-137C-4F7A-9626-A6B341414B67}" srcId="{81E24CE1-9CB3-49E4-BA1A-BDAD08C3CB15}" destId="{23BACBEE-4462-42D8-8CF0-8A6A6748355F}" srcOrd="0" destOrd="0" parTransId="{34251044-BA59-40FA-B6F7-2FDC9CF13494}" sibTransId="{AF06FEE8-35DE-48C2-BC99-84773F395E91}"/>
    <dgm:cxn modelId="{D7B4C045-B266-4DB9-88F9-013CBEF097CA}" srcId="{81E24CE1-9CB3-49E4-BA1A-BDAD08C3CB15}" destId="{DC864191-26A3-4EE0-ABD4-BEDBD495B83B}" srcOrd="1" destOrd="0" parTransId="{5BB7DC17-DCD2-4FB3-82F2-7415DFA0C9C8}" sibTransId="{F01BCD91-8C5F-4869-B291-1CA8210973F7}"/>
    <dgm:cxn modelId="{70FB1C68-6B76-4FC8-B63A-8C7CDC3F2AAC}" type="presOf" srcId="{B3365CB6-6662-4B09-B36E-FCAB6CF2E465}" destId="{E6C74547-2740-4BDF-9AE2-09A35031E59F}" srcOrd="0" destOrd="0" presId="urn:microsoft.com/office/officeart/2005/8/layout/hProcess4"/>
    <dgm:cxn modelId="{DDE5D36D-C86A-4F91-B878-CF098990ABF4}" type="presOf" srcId="{B8EF9C87-35FC-4BF8-BAF4-4DE691297235}" destId="{B83CB4C2-EA02-47D2-AFC3-E6C2BD86F89F}" srcOrd="0" destOrd="1" presId="urn:microsoft.com/office/officeart/2005/8/layout/hProcess4"/>
    <dgm:cxn modelId="{779F9448-178B-4324-B33B-F084B36E77DF}" type="presOf" srcId="{23BACBEE-4462-42D8-8CF0-8A6A6748355F}" destId="{FE120AE8-8AF7-438A-8079-853D333607DF}" srcOrd="1" destOrd="0" presId="urn:microsoft.com/office/officeart/2005/8/layout/hProcess4"/>
    <dgm:cxn modelId="{53892CF5-A344-4977-9660-2269ADBDB5D0}" srcId="{D83C96AB-2841-4B75-B5DE-74DF5A70BF0F}" destId="{2F857753-5410-4E0B-AB4A-E76001DD72B3}" srcOrd="1" destOrd="0" parTransId="{5C7D4379-456C-46F8-BC7B-4DCF50CDFD1C}" sibTransId="{78C70FCC-5A34-40CA-A223-2411C88D2ECE}"/>
    <dgm:cxn modelId="{2DAD613F-BDFB-4823-B4C5-4442E5697C7F}" type="presOf" srcId="{D83C96AB-2841-4B75-B5DE-74DF5A70BF0F}" destId="{AA5A6C1B-B676-49CE-9E51-9DD098FE22CF}" srcOrd="0" destOrd="0" presId="urn:microsoft.com/office/officeart/2005/8/layout/hProcess4"/>
    <dgm:cxn modelId="{0B384BD2-3A64-46DB-8DC5-B6BB49C3BC32}" type="presOf" srcId="{2AA7DCD0-A196-4855-8D53-5793068CFC87}" destId="{9A0D92E2-D437-4619-8B35-68A418F1394F}" srcOrd="1" destOrd="3" presId="urn:microsoft.com/office/officeart/2005/8/layout/hProcess4"/>
    <dgm:cxn modelId="{298D074B-3F24-4038-B366-CF8716702801}" srcId="{D83C96AB-2841-4B75-B5DE-74DF5A70BF0F}" destId="{0CE38447-6AAB-4714-BE82-62EF9520D45A}" srcOrd="0" destOrd="0" parTransId="{09F74247-4E3A-48F7-AB02-621A69337931}" sibTransId="{33753297-ED12-48D4-9A6A-E0820366F018}"/>
    <dgm:cxn modelId="{251BBEA5-BC35-488B-AA86-7391727C8ED1}" srcId="{D83C96AB-2841-4B75-B5DE-74DF5A70BF0F}" destId="{2AA7DCD0-A196-4855-8D53-5793068CFC87}" srcOrd="3" destOrd="0" parTransId="{B6E38431-FFCE-4F82-AB50-C432E2222468}" sibTransId="{E642C488-3093-4809-BCB3-5136EB558523}"/>
    <dgm:cxn modelId="{8C18DE8D-8A96-468C-8ACD-624F8BBF46B0}" type="presOf" srcId="{2E327CC7-F596-4635-8019-426581A3F286}" destId="{9A0D92E2-D437-4619-8B35-68A418F1394F}" srcOrd="1" destOrd="2" presId="urn:microsoft.com/office/officeart/2005/8/layout/hProcess4"/>
    <dgm:cxn modelId="{0602213C-D689-4DF5-9663-BBF24BBD1BC3}" type="presOf" srcId="{5DC7821C-FE45-45C1-9A2B-DBF70AD16E83}" destId="{7B594F00-86C8-4CC9-B27F-CEE2283135F1}" srcOrd="0" destOrd="0" presId="urn:microsoft.com/office/officeart/2005/8/layout/hProcess4"/>
    <dgm:cxn modelId="{C51E920E-1E88-4720-9FF4-FD77E173DC97}" type="presOf" srcId="{81E24CE1-9CB3-49E4-BA1A-BDAD08C3CB15}" destId="{2FC2A851-3470-4FEC-AC4D-6BEB63F0DA45}" srcOrd="0" destOrd="0" presId="urn:microsoft.com/office/officeart/2005/8/layout/hProcess4"/>
    <dgm:cxn modelId="{57B2DD1E-9158-4549-A175-7DFFB1E54DBE}" type="presOf" srcId="{2F857753-5410-4E0B-AB4A-E76001DD72B3}" destId="{9A0D92E2-D437-4619-8B35-68A418F1394F}" srcOrd="1" destOrd="1" presId="urn:microsoft.com/office/officeart/2005/8/layout/hProcess4"/>
    <dgm:cxn modelId="{DE78CA4F-2A61-4490-AE42-743E10601128}" type="presOf" srcId="{23BACBEE-4462-42D8-8CF0-8A6A6748355F}" destId="{4903E56B-8734-43D3-9F31-B63498B66301}" srcOrd="0" destOrd="0" presId="urn:microsoft.com/office/officeart/2005/8/layout/hProcess4"/>
    <dgm:cxn modelId="{D465DAF7-F7A1-4BDA-9BD3-011983DC1E77}" type="presOf" srcId="{B8EF9C87-35FC-4BF8-BAF4-4DE691297235}" destId="{E67496EC-40DF-462C-883C-3715A1A7B2EC}" srcOrd="1" destOrd="1" presId="urn:microsoft.com/office/officeart/2005/8/layout/hProcess4"/>
    <dgm:cxn modelId="{95FED91D-D957-4DC3-8103-D2ADD35C19F8}" type="presParOf" srcId="{7B594F00-86C8-4CC9-B27F-CEE2283135F1}" destId="{14706EA4-119A-4C0F-80BD-106CEA9FF47E}" srcOrd="0" destOrd="0" presId="urn:microsoft.com/office/officeart/2005/8/layout/hProcess4"/>
    <dgm:cxn modelId="{8F21E2D1-2903-4DD1-9426-514907A1F718}" type="presParOf" srcId="{7B594F00-86C8-4CC9-B27F-CEE2283135F1}" destId="{2447C98E-3A30-4FEE-BB96-4731A742EB7F}" srcOrd="1" destOrd="0" presId="urn:microsoft.com/office/officeart/2005/8/layout/hProcess4"/>
    <dgm:cxn modelId="{B5C29D71-F886-4ED8-8DB2-23521DD49529}" type="presParOf" srcId="{7B594F00-86C8-4CC9-B27F-CEE2283135F1}" destId="{964D9E0B-CCFC-4469-87F8-AA912FCD7E4C}" srcOrd="2" destOrd="0" presId="urn:microsoft.com/office/officeart/2005/8/layout/hProcess4"/>
    <dgm:cxn modelId="{F2186AB5-D156-437A-B93C-C09B60FB80A9}" type="presParOf" srcId="{964D9E0B-CCFC-4469-87F8-AA912FCD7E4C}" destId="{F742258B-DAE8-4F64-B0EA-36CAF919BA23}" srcOrd="0" destOrd="0" presId="urn:microsoft.com/office/officeart/2005/8/layout/hProcess4"/>
    <dgm:cxn modelId="{A47B90A9-6E70-40AB-AEC6-EF638E298609}" type="presParOf" srcId="{F742258B-DAE8-4F64-B0EA-36CAF919BA23}" destId="{9CC9EAD6-10F6-4A42-AE44-6ECF83B60398}" srcOrd="0" destOrd="0" presId="urn:microsoft.com/office/officeart/2005/8/layout/hProcess4"/>
    <dgm:cxn modelId="{537CF667-45C4-4F51-83D2-63C17C178CB8}" type="presParOf" srcId="{F742258B-DAE8-4F64-B0EA-36CAF919BA23}" destId="{4903E56B-8734-43D3-9F31-B63498B66301}" srcOrd="1" destOrd="0" presId="urn:microsoft.com/office/officeart/2005/8/layout/hProcess4"/>
    <dgm:cxn modelId="{91E320A6-6BDF-4BF5-933E-E5913C448BAA}" type="presParOf" srcId="{F742258B-DAE8-4F64-B0EA-36CAF919BA23}" destId="{FE120AE8-8AF7-438A-8079-853D333607DF}" srcOrd="2" destOrd="0" presId="urn:microsoft.com/office/officeart/2005/8/layout/hProcess4"/>
    <dgm:cxn modelId="{5D1508FD-42EF-447A-8A11-2F823C273746}" type="presParOf" srcId="{F742258B-DAE8-4F64-B0EA-36CAF919BA23}" destId="{2FC2A851-3470-4FEC-AC4D-6BEB63F0DA45}" srcOrd="3" destOrd="0" presId="urn:microsoft.com/office/officeart/2005/8/layout/hProcess4"/>
    <dgm:cxn modelId="{389B0319-F88D-4E0B-96A0-0CEE6B9BF6F8}" type="presParOf" srcId="{F742258B-DAE8-4F64-B0EA-36CAF919BA23}" destId="{1F96FF8C-53D8-4649-84F5-7A5B6AA34C65}" srcOrd="4" destOrd="0" presId="urn:microsoft.com/office/officeart/2005/8/layout/hProcess4"/>
    <dgm:cxn modelId="{FA4F6105-40AC-45F9-A015-F2EC415AD402}" type="presParOf" srcId="{964D9E0B-CCFC-4469-87F8-AA912FCD7E4C}" destId="{1570A2A6-E994-4F51-BE57-15AD5C6EE5F6}" srcOrd="1" destOrd="0" presId="urn:microsoft.com/office/officeart/2005/8/layout/hProcess4"/>
    <dgm:cxn modelId="{693F5713-343F-4ECB-AB72-E972F6A75B50}" type="presParOf" srcId="{964D9E0B-CCFC-4469-87F8-AA912FCD7E4C}" destId="{B8A2568F-F15B-47F9-AC80-A38D19C9CF0D}" srcOrd="2" destOrd="0" presId="urn:microsoft.com/office/officeart/2005/8/layout/hProcess4"/>
    <dgm:cxn modelId="{D3006086-5DB2-4A49-AFF9-B092675A40F6}" type="presParOf" srcId="{B8A2568F-F15B-47F9-AC80-A38D19C9CF0D}" destId="{73A9D288-7D85-4C23-A6D4-EF59BB733F47}" srcOrd="0" destOrd="0" presId="urn:microsoft.com/office/officeart/2005/8/layout/hProcess4"/>
    <dgm:cxn modelId="{E096D73F-38DF-4C12-B5D0-BB6E7D74BD20}" type="presParOf" srcId="{B8A2568F-F15B-47F9-AC80-A38D19C9CF0D}" destId="{B83CB4C2-EA02-47D2-AFC3-E6C2BD86F89F}" srcOrd="1" destOrd="0" presId="urn:microsoft.com/office/officeart/2005/8/layout/hProcess4"/>
    <dgm:cxn modelId="{01E0DA15-982B-409A-98CF-46BBFB1DF88E}" type="presParOf" srcId="{B8A2568F-F15B-47F9-AC80-A38D19C9CF0D}" destId="{E67496EC-40DF-462C-883C-3715A1A7B2EC}" srcOrd="2" destOrd="0" presId="urn:microsoft.com/office/officeart/2005/8/layout/hProcess4"/>
    <dgm:cxn modelId="{35DE83A3-FCE3-47DE-BDE8-50A0C5D126BC}" type="presParOf" srcId="{B8A2568F-F15B-47F9-AC80-A38D19C9CF0D}" destId="{E6C74547-2740-4BDF-9AE2-09A35031E59F}" srcOrd="3" destOrd="0" presId="urn:microsoft.com/office/officeart/2005/8/layout/hProcess4"/>
    <dgm:cxn modelId="{9A936BE3-08AF-4802-93B7-8C8BD1241A39}" type="presParOf" srcId="{B8A2568F-F15B-47F9-AC80-A38D19C9CF0D}" destId="{61A6E263-7E3B-4BD8-B09F-AB5673DE5FE2}" srcOrd="4" destOrd="0" presId="urn:microsoft.com/office/officeart/2005/8/layout/hProcess4"/>
    <dgm:cxn modelId="{F165188C-D431-4984-8895-3379312AB650}" type="presParOf" srcId="{964D9E0B-CCFC-4469-87F8-AA912FCD7E4C}" destId="{42AAD03F-1154-4B22-82FF-F7255556AD1F}" srcOrd="3" destOrd="0" presId="urn:microsoft.com/office/officeart/2005/8/layout/hProcess4"/>
    <dgm:cxn modelId="{C223D5B1-0F89-41D5-A201-2960FC1BE9DF}" type="presParOf" srcId="{964D9E0B-CCFC-4469-87F8-AA912FCD7E4C}" destId="{9492DE9A-37EC-4865-860B-BD30F710C627}" srcOrd="4" destOrd="0" presId="urn:microsoft.com/office/officeart/2005/8/layout/hProcess4"/>
    <dgm:cxn modelId="{4E56E163-76DA-42C7-A922-FFDCCE807E76}" type="presParOf" srcId="{9492DE9A-37EC-4865-860B-BD30F710C627}" destId="{8AC1A35F-E4C8-400D-ADAD-D791A47782C7}" srcOrd="0" destOrd="0" presId="urn:microsoft.com/office/officeart/2005/8/layout/hProcess4"/>
    <dgm:cxn modelId="{2036302B-61D6-4B47-9C29-9EE0D8FCE76D}" type="presParOf" srcId="{9492DE9A-37EC-4865-860B-BD30F710C627}" destId="{C44D0156-B478-4F01-8549-30BA2C982C3B}" srcOrd="1" destOrd="0" presId="urn:microsoft.com/office/officeart/2005/8/layout/hProcess4"/>
    <dgm:cxn modelId="{2AE6708E-A533-4A55-9FA7-53C90AE1CD34}" type="presParOf" srcId="{9492DE9A-37EC-4865-860B-BD30F710C627}" destId="{9A0D92E2-D437-4619-8B35-68A418F1394F}" srcOrd="2" destOrd="0" presId="urn:microsoft.com/office/officeart/2005/8/layout/hProcess4"/>
    <dgm:cxn modelId="{C7EABAC1-9A2E-4E57-9FE9-5AFAF8AA13E0}" type="presParOf" srcId="{9492DE9A-37EC-4865-860B-BD30F710C627}" destId="{AA5A6C1B-B676-49CE-9E51-9DD098FE22CF}" srcOrd="3" destOrd="0" presId="urn:microsoft.com/office/officeart/2005/8/layout/hProcess4"/>
    <dgm:cxn modelId="{E815CD4C-FAD8-493F-81A3-EE554B622D92}" type="presParOf" srcId="{9492DE9A-37EC-4865-860B-BD30F710C627}" destId="{5B2930FE-28D8-48E2-8E21-99D0E3FF6F5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3186A-A5B1-4A95-995C-10883BD304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1FB4F-4E67-4057-A4EB-E02E339048D0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bg1"/>
              </a:solidFill>
            </a:rPr>
            <a:t>Hypoxemic respiratory failure</a:t>
          </a:r>
          <a:endParaRPr lang="en-US" sz="3200" b="0" dirty="0">
            <a:solidFill>
              <a:schemeClr val="bg1"/>
            </a:solidFill>
          </a:endParaRPr>
        </a:p>
      </dgm:t>
    </dgm:pt>
    <dgm:pt modelId="{2701DC82-C989-46B5-9954-A0B143EEC516}" type="parTrans" cxnId="{88B3C2CA-E977-4FD1-BF4A-127564E74512}">
      <dgm:prSet/>
      <dgm:spPr/>
      <dgm:t>
        <a:bodyPr/>
        <a:lstStyle/>
        <a:p>
          <a:endParaRPr lang="en-US"/>
        </a:p>
      </dgm:t>
    </dgm:pt>
    <dgm:pt modelId="{BBAD72DB-37F3-4168-833B-1AEE2EE6DE82}" type="sibTrans" cxnId="{88B3C2CA-E977-4FD1-BF4A-127564E74512}">
      <dgm:prSet/>
      <dgm:spPr/>
      <dgm:t>
        <a:bodyPr/>
        <a:lstStyle/>
        <a:p>
          <a:endParaRPr lang="en-US"/>
        </a:p>
      </dgm:t>
    </dgm:pt>
    <dgm:pt modelId="{E1BD3602-C67D-4183-A6F9-97AD4E82E4F7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Alveolar oxygen pressure (PAO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)= (713xFiO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)-(PaCO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x1,25)</a:t>
          </a:r>
          <a:endParaRPr lang="en-US" sz="2400" b="0" dirty="0">
            <a:solidFill>
              <a:schemeClr val="bg1"/>
            </a:solidFill>
          </a:endParaRPr>
        </a:p>
      </dgm:t>
    </dgm:pt>
    <dgm:pt modelId="{633E3368-ED36-4C6D-A2CE-7DCEB0CA3293}" type="parTrans" cxnId="{9FB9CACF-320A-4E2C-92EC-F110CB272CF5}">
      <dgm:prSet/>
      <dgm:spPr/>
      <dgm:t>
        <a:bodyPr/>
        <a:lstStyle/>
        <a:p>
          <a:endParaRPr lang="en-US"/>
        </a:p>
      </dgm:t>
    </dgm:pt>
    <dgm:pt modelId="{BCB26165-444C-442D-8B40-B69E57B40544}" type="sibTrans" cxnId="{9FB9CACF-320A-4E2C-92EC-F110CB272CF5}">
      <dgm:prSet/>
      <dgm:spPr/>
      <dgm:t>
        <a:bodyPr/>
        <a:lstStyle/>
        <a:p>
          <a:endParaRPr lang="en-US"/>
        </a:p>
      </dgm:t>
    </dgm:pt>
    <dgm:pt modelId="{7E4B895B-4188-44C7-8A5A-2B5802D74BE9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bg1"/>
              </a:solidFill>
            </a:rPr>
            <a:t>Hypercapnia respiratory failure</a:t>
          </a:r>
          <a:endParaRPr lang="en-US" sz="3200" b="0" dirty="0">
            <a:solidFill>
              <a:schemeClr val="bg1"/>
            </a:solidFill>
          </a:endParaRPr>
        </a:p>
      </dgm:t>
    </dgm:pt>
    <dgm:pt modelId="{25DF7C51-5760-4BD3-B339-A202D152ECBF}" type="parTrans" cxnId="{909D65ED-A37B-4FC5-BE07-3E145CD40695}">
      <dgm:prSet/>
      <dgm:spPr/>
      <dgm:t>
        <a:bodyPr/>
        <a:lstStyle/>
        <a:p>
          <a:endParaRPr lang="en-US"/>
        </a:p>
      </dgm:t>
    </dgm:pt>
    <dgm:pt modelId="{B44D07F6-272E-4E7F-B7C4-B33127092EA2}" type="sibTrans" cxnId="{909D65ED-A37B-4FC5-BE07-3E145CD40695}">
      <dgm:prSet/>
      <dgm:spPr/>
      <dgm:t>
        <a:bodyPr/>
        <a:lstStyle/>
        <a:p>
          <a:endParaRPr lang="en-US"/>
        </a:p>
      </dgm:t>
    </dgm:pt>
    <dgm:pt modelId="{9BB9D574-A5F3-4068-A216-2CF4DAC4D488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PAO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= PIO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 – (PaCO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/R)= (713xFiO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)-(PaCO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x1,25)</a:t>
          </a:r>
          <a:endParaRPr lang="en-US" sz="2400" b="0" dirty="0">
            <a:solidFill>
              <a:schemeClr val="bg1"/>
            </a:solidFill>
          </a:endParaRPr>
        </a:p>
      </dgm:t>
    </dgm:pt>
    <dgm:pt modelId="{068AB0DB-2B78-41C7-A4CA-6A292EF79CCE}" type="parTrans" cxnId="{3E7B5A65-7FF8-4C08-9BA6-7374B68D44EB}">
      <dgm:prSet/>
      <dgm:spPr/>
      <dgm:t>
        <a:bodyPr/>
        <a:lstStyle/>
        <a:p>
          <a:endParaRPr lang="en-US"/>
        </a:p>
      </dgm:t>
    </dgm:pt>
    <dgm:pt modelId="{8A44604E-9E0F-43BA-8E0C-33C5705D044E}" type="sibTrans" cxnId="{3E7B5A65-7FF8-4C08-9BA6-7374B68D44EB}">
      <dgm:prSet/>
      <dgm:spPr/>
      <dgm:t>
        <a:bodyPr/>
        <a:lstStyle/>
        <a:p>
          <a:endParaRPr lang="en-US"/>
        </a:p>
      </dgm:t>
    </dgm:pt>
    <dgm:pt modelId="{5FF5DB74-BF7F-495C-99D6-74D655D71C42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A</a:t>
          </a:r>
          <a:r>
            <a:rPr lang="en-US" sz="2400" b="0" i="1" dirty="0" smtClean="0">
              <a:solidFill>
                <a:schemeClr val="bg1"/>
              </a:solidFill>
            </a:rPr>
            <a:t>lveolar-arterial oxygen gradient</a:t>
          </a:r>
          <a:r>
            <a:rPr lang="en-US" sz="2400" b="0" dirty="0" smtClean="0">
              <a:solidFill>
                <a:schemeClr val="bg1"/>
              </a:solidFill>
            </a:rPr>
            <a:t> (AaDO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)= PAO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-PaO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endParaRPr lang="en-US" sz="2400" b="0" dirty="0">
            <a:solidFill>
              <a:schemeClr val="bg1"/>
            </a:solidFill>
          </a:endParaRPr>
        </a:p>
      </dgm:t>
    </dgm:pt>
    <dgm:pt modelId="{B46D8E29-14A7-49AE-928A-1FF88DDDE9AA}" type="parTrans" cxnId="{50D0EC7C-C55A-411F-AC89-658429063E10}">
      <dgm:prSet/>
      <dgm:spPr/>
      <dgm:t>
        <a:bodyPr/>
        <a:lstStyle/>
        <a:p>
          <a:endParaRPr lang="en-US"/>
        </a:p>
      </dgm:t>
    </dgm:pt>
    <dgm:pt modelId="{32824730-26B6-45B9-9A4F-C57FF5AB5E1E}" type="sibTrans" cxnId="{50D0EC7C-C55A-411F-AC89-658429063E10}">
      <dgm:prSet/>
      <dgm:spPr/>
      <dgm:t>
        <a:bodyPr/>
        <a:lstStyle/>
        <a:p>
          <a:endParaRPr lang="en-US"/>
        </a:p>
      </dgm:t>
    </dgm:pt>
    <dgm:pt modelId="{F5108DE4-381D-473A-A521-B20A5F2FD7C1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Hypoxemic score/ PF ratio (HS) = PaO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/FiO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endParaRPr lang="en-US" sz="2400" b="0" dirty="0">
            <a:solidFill>
              <a:schemeClr val="bg1"/>
            </a:solidFill>
          </a:endParaRPr>
        </a:p>
      </dgm:t>
    </dgm:pt>
    <dgm:pt modelId="{45A4CBCD-5EE6-4833-A12C-BB9AF1E26F34}" type="parTrans" cxnId="{B7063247-7D19-4212-9BE0-9189650353EA}">
      <dgm:prSet/>
      <dgm:spPr/>
      <dgm:t>
        <a:bodyPr/>
        <a:lstStyle/>
        <a:p>
          <a:endParaRPr lang="en-US"/>
        </a:p>
      </dgm:t>
    </dgm:pt>
    <dgm:pt modelId="{F9C85466-2342-442B-B4EE-36127C004434}" type="sibTrans" cxnId="{B7063247-7D19-4212-9BE0-9189650353EA}">
      <dgm:prSet/>
      <dgm:spPr/>
      <dgm:t>
        <a:bodyPr/>
        <a:lstStyle/>
        <a:p>
          <a:endParaRPr lang="en-US"/>
        </a:p>
      </dgm:t>
    </dgm:pt>
    <dgm:pt modelId="{C0CA4138-E0C1-4595-96D7-29CFAAA3AD12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FiO</a:t>
          </a:r>
          <a:r>
            <a:rPr lang="en-US" sz="2400" b="0" baseline="-25000" dirty="0" smtClean="0">
              <a:solidFill>
                <a:schemeClr val="bg1"/>
              </a:solidFill>
            </a:rPr>
            <a:t>2 </a:t>
          </a:r>
          <a:r>
            <a:rPr lang="en-US" sz="2400" b="0" dirty="0" smtClean="0">
              <a:solidFill>
                <a:schemeClr val="bg1"/>
              </a:solidFill>
            </a:rPr>
            <a:t>correction/needed = </a:t>
          </a:r>
          <a:r>
            <a:rPr lang="en-US" sz="2400" b="0" dirty="0" smtClean="0">
              <a:solidFill>
                <a:schemeClr val="bg1"/>
              </a:solidFill>
            </a:rPr>
            <a:t>(PAO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 target+(1,25xPaCO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)):713</a:t>
          </a:r>
          <a:endParaRPr lang="en-US" sz="2400" b="0" dirty="0">
            <a:solidFill>
              <a:schemeClr val="bg1"/>
            </a:solidFill>
          </a:endParaRPr>
        </a:p>
      </dgm:t>
    </dgm:pt>
    <dgm:pt modelId="{D8E61BD8-8B85-4FAB-A807-6FB78D032316}" type="parTrans" cxnId="{C7581052-F6D3-4059-9F95-EFC814EC0E11}">
      <dgm:prSet/>
      <dgm:spPr/>
      <dgm:t>
        <a:bodyPr/>
        <a:lstStyle/>
        <a:p>
          <a:endParaRPr lang="en-US"/>
        </a:p>
      </dgm:t>
    </dgm:pt>
    <dgm:pt modelId="{BB3B95BF-4D87-43A8-9C88-3E6810360CD5}" type="sibTrans" cxnId="{C7581052-F6D3-4059-9F95-EFC814EC0E11}">
      <dgm:prSet/>
      <dgm:spPr/>
      <dgm:t>
        <a:bodyPr/>
        <a:lstStyle/>
        <a:p>
          <a:endParaRPr lang="en-US"/>
        </a:p>
      </dgm:t>
    </dgm:pt>
    <dgm:pt modelId="{A00B9634-05EE-423E-88E4-737F5ACE5F19}">
      <dgm:prSet phldrT="[Text]" custT="1"/>
      <dgm:spPr/>
      <dgm:t>
        <a:bodyPr/>
        <a:lstStyle/>
        <a:p>
          <a:endParaRPr lang="en-US" sz="2400" b="0" dirty="0">
            <a:solidFill>
              <a:schemeClr val="bg1"/>
            </a:solidFill>
          </a:endParaRPr>
        </a:p>
      </dgm:t>
    </dgm:pt>
    <dgm:pt modelId="{79FFF0C5-86FF-43C9-AB73-1390202E0E33}" type="parTrans" cxnId="{CC4CAC3B-CCBA-4513-820A-ECB30B25F060}">
      <dgm:prSet/>
      <dgm:spPr/>
      <dgm:t>
        <a:bodyPr/>
        <a:lstStyle/>
        <a:p>
          <a:endParaRPr lang="en-US"/>
        </a:p>
      </dgm:t>
    </dgm:pt>
    <dgm:pt modelId="{30910138-715A-486E-9EFB-C3BE9F707480}" type="sibTrans" cxnId="{CC4CAC3B-CCBA-4513-820A-ECB30B25F060}">
      <dgm:prSet/>
      <dgm:spPr/>
      <dgm:t>
        <a:bodyPr/>
        <a:lstStyle/>
        <a:p>
          <a:endParaRPr lang="en-US"/>
        </a:p>
      </dgm:t>
    </dgm:pt>
    <dgm:pt modelId="{E43DC8A7-6D1F-4712-BFD3-783151CD53ED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PaCO</a:t>
          </a:r>
          <a:r>
            <a:rPr lang="en-US" sz="2400" b="0" baseline="-25000" dirty="0" smtClean="0">
              <a:solidFill>
                <a:schemeClr val="bg1"/>
              </a:solidFill>
            </a:rPr>
            <a:t>2 </a:t>
          </a:r>
          <a:r>
            <a:rPr lang="en-US" sz="2400" b="0" dirty="0" smtClean="0">
              <a:solidFill>
                <a:schemeClr val="bg1"/>
              </a:solidFill>
            </a:rPr>
            <a:t>= (V’CO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 x k)/V’A</a:t>
          </a:r>
          <a:endParaRPr lang="en-US" sz="2400" b="0" dirty="0">
            <a:solidFill>
              <a:schemeClr val="bg1"/>
            </a:solidFill>
          </a:endParaRPr>
        </a:p>
      </dgm:t>
    </dgm:pt>
    <dgm:pt modelId="{2C0781D8-FAF3-4A1D-857A-3D019EAA339B}" type="parTrans" cxnId="{043CFBDC-93BA-4BFB-8148-9486C6806B85}">
      <dgm:prSet/>
      <dgm:spPr/>
      <dgm:t>
        <a:bodyPr/>
        <a:lstStyle/>
        <a:p>
          <a:endParaRPr lang="en-US"/>
        </a:p>
      </dgm:t>
    </dgm:pt>
    <dgm:pt modelId="{74548AE0-FD1F-47C7-B6DC-F5ACB1514E3E}" type="sibTrans" cxnId="{043CFBDC-93BA-4BFB-8148-9486C6806B85}">
      <dgm:prSet/>
      <dgm:spPr/>
      <dgm:t>
        <a:bodyPr/>
        <a:lstStyle/>
        <a:p>
          <a:endParaRPr lang="en-US"/>
        </a:p>
      </dgm:t>
    </dgm:pt>
    <dgm:pt modelId="{C4C20897-24CE-4DCD-AEFF-89639D81F83B}">
      <dgm:prSet phldrT="[Text]" custT="1"/>
      <dgm:spPr/>
      <dgm:t>
        <a:bodyPr/>
        <a:lstStyle/>
        <a:p>
          <a:endParaRPr lang="en-US" sz="2400" b="0" dirty="0">
            <a:solidFill>
              <a:schemeClr val="bg1"/>
            </a:solidFill>
          </a:endParaRPr>
        </a:p>
      </dgm:t>
    </dgm:pt>
    <dgm:pt modelId="{AAD3D3B9-5DAE-4CE8-9B3D-9E2787F3CC50}" type="parTrans" cxnId="{3D19D12E-FA18-44BE-B853-2137A188D7DD}">
      <dgm:prSet/>
      <dgm:spPr/>
      <dgm:t>
        <a:bodyPr/>
        <a:lstStyle/>
        <a:p>
          <a:endParaRPr lang="en-US"/>
        </a:p>
      </dgm:t>
    </dgm:pt>
    <dgm:pt modelId="{7F8B0262-8C47-4517-BBA2-C838EFA46ED0}" type="sibTrans" cxnId="{3D19D12E-FA18-44BE-B853-2137A188D7DD}">
      <dgm:prSet/>
      <dgm:spPr/>
      <dgm:t>
        <a:bodyPr/>
        <a:lstStyle/>
        <a:p>
          <a:endParaRPr lang="en-US"/>
        </a:p>
      </dgm:t>
    </dgm:pt>
    <dgm:pt modelId="{EE29F91E-4AEE-4B3D-8FE3-38A2BDB54877}">
      <dgm:prSet phldrT="[Text]" custT="1"/>
      <dgm:spPr/>
      <dgm:t>
        <a:bodyPr/>
        <a:lstStyle/>
        <a:p>
          <a:endParaRPr lang="en-US" sz="2400" b="0" dirty="0">
            <a:solidFill>
              <a:schemeClr val="bg1"/>
            </a:solidFill>
          </a:endParaRPr>
        </a:p>
      </dgm:t>
    </dgm:pt>
    <dgm:pt modelId="{49A6510E-17AD-4C5D-B873-78DEB65789E2}" type="parTrans" cxnId="{A05A535A-7957-4FF8-BEA4-75810C14725A}">
      <dgm:prSet/>
      <dgm:spPr/>
      <dgm:t>
        <a:bodyPr/>
        <a:lstStyle/>
        <a:p>
          <a:endParaRPr lang="en-US"/>
        </a:p>
      </dgm:t>
    </dgm:pt>
    <dgm:pt modelId="{5A30D838-2E80-4020-ABF5-67DB8A2E24D5}" type="sibTrans" cxnId="{A05A535A-7957-4FF8-BEA4-75810C14725A}">
      <dgm:prSet/>
      <dgm:spPr/>
      <dgm:t>
        <a:bodyPr/>
        <a:lstStyle/>
        <a:p>
          <a:endParaRPr lang="en-US"/>
        </a:p>
      </dgm:t>
    </dgm:pt>
    <dgm:pt modelId="{752D5B75-75E0-4BC3-8C98-F773875BCC60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AaDO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= PAO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r>
            <a:rPr lang="en-US" sz="2400" b="0" dirty="0" smtClean="0">
              <a:solidFill>
                <a:schemeClr val="bg1"/>
              </a:solidFill>
            </a:rPr>
            <a:t>-PaO</a:t>
          </a:r>
          <a:r>
            <a:rPr lang="en-US" sz="2400" b="0" baseline="-25000" dirty="0" smtClean="0">
              <a:solidFill>
                <a:schemeClr val="bg1"/>
              </a:solidFill>
            </a:rPr>
            <a:t>2</a:t>
          </a:r>
          <a:endParaRPr lang="en-US" sz="2400" b="0" dirty="0">
            <a:solidFill>
              <a:schemeClr val="bg1"/>
            </a:solidFill>
          </a:endParaRPr>
        </a:p>
      </dgm:t>
    </dgm:pt>
    <dgm:pt modelId="{640474B7-9D23-42B0-B964-CE0E8614E6DA}" type="parTrans" cxnId="{BCAE711D-BE31-4C6A-A4DB-6D5F90730B9C}">
      <dgm:prSet/>
      <dgm:spPr/>
      <dgm:t>
        <a:bodyPr/>
        <a:lstStyle/>
        <a:p>
          <a:endParaRPr lang="en-US"/>
        </a:p>
      </dgm:t>
    </dgm:pt>
    <dgm:pt modelId="{48B7F474-800A-47C8-B891-83AFD5055D8C}" type="sibTrans" cxnId="{BCAE711D-BE31-4C6A-A4DB-6D5F90730B9C}">
      <dgm:prSet/>
      <dgm:spPr/>
      <dgm:t>
        <a:bodyPr/>
        <a:lstStyle/>
        <a:p>
          <a:endParaRPr lang="en-US"/>
        </a:p>
      </dgm:t>
    </dgm:pt>
    <dgm:pt modelId="{9E42DB6F-5FFF-4A03-ADF6-72D9FCDEBDB2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V’E = V’A + V’D</a:t>
          </a:r>
          <a:endParaRPr lang="en-US" sz="2400" b="0" dirty="0">
            <a:solidFill>
              <a:schemeClr val="bg1"/>
            </a:solidFill>
          </a:endParaRPr>
        </a:p>
      </dgm:t>
    </dgm:pt>
    <dgm:pt modelId="{B982EB58-3FEA-4452-9F99-912F2DA4F459}" type="parTrans" cxnId="{16B2FAC0-D32C-49D2-9D70-30620051BFA0}">
      <dgm:prSet/>
      <dgm:spPr/>
      <dgm:t>
        <a:bodyPr/>
        <a:lstStyle/>
        <a:p>
          <a:endParaRPr lang="en-US"/>
        </a:p>
      </dgm:t>
    </dgm:pt>
    <dgm:pt modelId="{E7F9892D-5DE1-4F20-9CF1-39E340CAAC78}" type="sibTrans" cxnId="{16B2FAC0-D32C-49D2-9D70-30620051BFA0}">
      <dgm:prSet/>
      <dgm:spPr/>
      <dgm:t>
        <a:bodyPr/>
        <a:lstStyle/>
        <a:p>
          <a:endParaRPr lang="en-US"/>
        </a:p>
      </dgm:t>
    </dgm:pt>
    <dgm:pt modelId="{1F4BEC53-6FA1-486B-8F37-EDDA9734EA5E}" type="pres">
      <dgm:prSet presAssocID="{9D53186A-A5B1-4A95-995C-10883BD304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00C8C0-B4F5-49DA-8BD9-846B5AD54801}" type="pres">
      <dgm:prSet presAssocID="{1C41FB4F-4E67-4057-A4EB-E02E339048D0}" presName="composite" presStyleCnt="0"/>
      <dgm:spPr/>
    </dgm:pt>
    <dgm:pt modelId="{BAA8A4C4-F5F8-4C95-A9AF-6118823AB6D6}" type="pres">
      <dgm:prSet presAssocID="{1C41FB4F-4E67-4057-A4EB-E02E339048D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DC903-473D-465A-A729-F49F67194683}" type="pres">
      <dgm:prSet presAssocID="{1C41FB4F-4E67-4057-A4EB-E02E339048D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5A7E4-A99A-4F68-803A-8A5A3C056C8C}" type="pres">
      <dgm:prSet presAssocID="{BBAD72DB-37F3-4168-833B-1AEE2EE6DE82}" presName="space" presStyleCnt="0"/>
      <dgm:spPr/>
    </dgm:pt>
    <dgm:pt modelId="{1280C025-6149-4E0C-B564-ADE35E36DE59}" type="pres">
      <dgm:prSet presAssocID="{7E4B895B-4188-44C7-8A5A-2B5802D74BE9}" presName="composite" presStyleCnt="0"/>
      <dgm:spPr/>
    </dgm:pt>
    <dgm:pt modelId="{497D135C-213E-4344-ABB0-21F0CDD7B753}" type="pres">
      <dgm:prSet presAssocID="{7E4B895B-4188-44C7-8A5A-2B5802D74BE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E90F7-E74A-4DC0-AB34-D061BD85325C}" type="pres">
      <dgm:prSet presAssocID="{7E4B895B-4188-44C7-8A5A-2B5802D74BE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C42FC-A10D-415F-8249-217062FF38FE}" type="presOf" srcId="{E43DC8A7-6D1F-4712-BFD3-783151CD53ED}" destId="{36FE90F7-E74A-4DC0-AB34-D061BD85325C}" srcOrd="0" destOrd="3" presId="urn:microsoft.com/office/officeart/2005/8/layout/hList1"/>
    <dgm:cxn modelId="{88B3C2CA-E977-4FD1-BF4A-127564E74512}" srcId="{9D53186A-A5B1-4A95-995C-10883BD3046F}" destId="{1C41FB4F-4E67-4057-A4EB-E02E339048D0}" srcOrd="0" destOrd="0" parTransId="{2701DC82-C989-46B5-9954-A0B143EEC516}" sibTransId="{BBAD72DB-37F3-4168-833B-1AEE2EE6DE82}"/>
    <dgm:cxn modelId="{9FB9CACF-320A-4E2C-92EC-F110CB272CF5}" srcId="{1C41FB4F-4E67-4057-A4EB-E02E339048D0}" destId="{E1BD3602-C67D-4183-A6F9-97AD4E82E4F7}" srcOrd="0" destOrd="0" parTransId="{633E3368-ED36-4C6D-A2CE-7DCEB0CA3293}" sibTransId="{BCB26165-444C-442D-8B40-B69E57B40544}"/>
    <dgm:cxn modelId="{97F547F4-6283-435E-AB4F-56A3FF4F1763}" type="presOf" srcId="{C0CA4138-E0C1-4595-96D7-29CFAAA3AD12}" destId="{B89DC903-473D-465A-A729-F49F67194683}" srcOrd="0" destOrd="3" presId="urn:microsoft.com/office/officeart/2005/8/layout/hList1"/>
    <dgm:cxn modelId="{3E7B5A65-7FF8-4C08-9BA6-7374B68D44EB}" srcId="{7E4B895B-4188-44C7-8A5A-2B5802D74BE9}" destId="{9BB9D574-A5F3-4068-A216-2CF4DAC4D488}" srcOrd="1" destOrd="0" parTransId="{068AB0DB-2B78-41C7-A4CA-6A292EF79CCE}" sibTransId="{8A44604E-9E0F-43BA-8E0C-33C5705D044E}"/>
    <dgm:cxn modelId="{5DAE35CA-8AFF-4071-9E6D-F08C89C662D5}" type="presOf" srcId="{5FF5DB74-BF7F-495C-99D6-74D655D71C42}" destId="{B89DC903-473D-465A-A729-F49F67194683}" srcOrd="0" destOrd="1" presId="urn:microsoft.com/office/officeart/2005/8/layout/hList1"/>
    <dgm:cxn modelId="{8293D5F2-9639-4226-8C89-352322FBAB4D}" type="presOf" srcId="{EE29F91E-4AEE-4B3D-8FE3-38A2BDB54877}" destId="{36FE90F7-E74A-4DC0-AB34-D061BD85325C}" srcOrd="0" destOrd="5" presId="urn:microsoft.com/office/officeart/2005/8/layout/hList1"/>
    <dgm:cxn modelId="{2762E685-06E3-4396-BB6E-425043D76845}" type="presOf" srcId="{7E4B895B-4188-44C7-8A5A-2B5802D74BE9}" destId="{497D135C-213E-4344-ABB0-21F0CDD7B753}" srcOrd="0" destOrd="0" presId="urn:microsoft.com/office/officeart/2005/8/layout/hList1"/>
    <dgm:cxn modelId="{FDD1396E-7C30-43CA-B991-E636D5888749}" type="presOf" srcId="{9BB9D574-A5F3-4068-A216-2CF4DAC4D488}" destId="{36FE90F7-E74A-4DC0-AB34-D061BD85325C}" srcOrd="0" destOrd="1" presId="urn:microsoft.com/office/officeart/2005/8/layout/hList1"/>
    <dgm:cxn modelId="{18666702-12BA-47D4-8982-FE2117CC2261}" type="presOf" srcId="{9D53186A-A5B1-4A95-995C-10883BD3046F}" destId="{1F4BEC53-6FA1-486B-8F37-EDDA9734EA5E}" srcOrd="0" destOrd="0" presId="urn:microsoft.com/office/officeart/2005/8/layout/hList1"/>
    <dgm:cxn modelId="{043CFBDC-93BA-4BFB-8148-9486C6806B85}" srcId="{7E4B895B-4188-44C7-8A5A-2B5802D74BE9}" destId="{E43DC8A7-6D1F-4712-BFD3-783151CD53ED}" srcOrd="3" destOrd="0" parTransId="{2C0781D8-FAF3-4A1D-857A-3D019EAA339B}" sibTransId="{74548AE0-FD1F-47C7-B6DC-F5ACB1514E3E}"/>
    <dgm:cxn modelId="{BE2072AB-B5FE-4524-9D77-99F060124677}" type="presOf" srcId="{A00B9634-05EE-423E-88E4-737F5ACE5F19}" destId="{36FE90F7-E74A-4DC0-AB34-D061BD85325C}" srcOrd="0" destOrd="0" presId="urn:microsoft.com/office/officeart/2005/8/layout/hList1"/>
    <dgm:cxn modelId="{16B2FAC0-D32C-49D2-9D70-30620051BFA0}" srcId="{7E4B895B-4188-44C7-8A5A-2B5802D74BE9}" destId="{9E42DB6F-5FFF-4A03-ADF6-72D9FCDEBDB2}" srcOrd="4" destOrd="0" parTransId="{B982EB58-3FEA-4452-9F99-912F2DA4F459}" sibTransId="{E7F9892D-5DE1-4F20-9CF1-39E340CAAC78}"/>
    <dgm:cxn modelId="{C7581052-F6D3-4059-9F95-EFC814EC0E11}" srcId="{1C41FB4F-4E67-4057-A4EB-E02E339048D0}" destId="{C0CA4138-E0C1-4595-96D7-29CFAAA3AD12}" srcOrd="3" destOrd="0" parTransId="{D8E61BD8-8B85-4FAB-A807-6FB78D032316}" sibTransId="{BB3B95BF-4D87-43A8-9C88-3E6810360CD5}"/>
    <dgm:cxn modelId="{3D19D12E-FA18-44BE-B853-2137A188D7DD}" srcId="{7E4B895B-4188-44C7-8A5A-2B5802D74BE9}" destId="{C4C20897-24CE-4DCD-AEFF-89639D81F83B}" srcOrd="6" destOrd="0" parTransId="{AAD3D3B9-5DAE-4CE8-9B3D-9E2787F3CC50}" sibTransId="{7F8B0262-8C47-4517-BBA2-C838EFA46ED0}"/>
    <dgm:cxn modelId="{50D0EC7C-C55A-411F-AC89-658429063E10}" srcId="{1C41FB4F-4E67-4057-A4EB-E02E339048D0}" destId="{5FF5DB74-BF7F-495C-99D6-74D655D71C42}" srcOrd="1" destOrd="0" parTransId="{B46D8E29-14A7-49AE-928A-1FF88DDDE9AA}" sibTransId="{32824730-26B6-45B9-9A4F-C57FF5AB5E1E}"/>
    <dgm:cxn modelId="{02A34579-7870-4A8F-8AFB-38C357964C62}" type="presOf" srcId="{F5108DE4-381D-473A-A521-B20A5F2FD7C1}" destId="{B89DC903-473D-465A-A729-F49F67194683}" srcOrd="0" destOrd="2" presId="urn:microsoft.com/office/officeart/2005/8/layout/hList1"/>
    <dgm:cxn modelId="{CC4CAC3B-CCBA-4513-820A-ECB30B25F060}" srcId="{7E4B895B-4188-44C7-8A5A-2B5802D74BE9}" destId="{A00B9634-05EE-423E-88E4-737F5ACE5F19}" srcOrd="0" destOrd="0" parTransId="{79FFF0C5-86FF-43C9-AB73-1390202E0E33}" sibTransId="{30910138-715A-486E-9EFB-C3BE9F707480}"/>
    <dgm:cxn modelId="{907A57D9-6EEF-4982-B445-DD8A8BC2E3E9}" type="presOf" srcId="{1C41FB4F-4E67-4057-A4EB-E02E339048D0}" destId="{BAA8A4C4-F5F8-4C95-A9AF-6118823AB6D6}" srcOrd="0" destOrd="0" presId="urn:microsoft.com/office/officeart/2005/8/layout/hList1"/>
    <dgm:cxn modelId="{A7882676-ED02-4DE8-AE25-82222EED9BFF}" type="presOf" srcId="{C4C20897-24CE-4DCD-AEFF-89639D81F83B}" destId="{36FE90F7-E74A-4DC0-AB34-D061BD85325C}" srcOrd="0" destOrd="6" presId="urn:microsoft.com/office/officeart/2005/8/layout/hList1"/>
    <dgm:cxn modelId="{20D86531-BDD8-406C-8197-B447BDD70943}" type="presOf" srcId="{9E42DB6F-5FFF-4A03-ADF6-72D9FCDEBDB2}" destId="{36FE90F7-E74A-4DC0-AB34-D061BD85325C}" srcOrd="0" destOrd="4" presId="urn:microsoft.com/office/officeart/2005/8/layout/hList1"/>
    <dgm:cxn modelId="{909D65ED-A37B-4FC5-BE07-3E145CD40695}" srcId="{9D53186A-A5B1-4A95-995C-10883BD3046F}" destId="{7E4B895B-4188-44C7-8A5A-2B5802D74BE9}" srcOrd="1" destOrd="0" parTransId="{25DF7C51-5760-4BD3-B339-A202D152ECBF}" sibTransId="{B44D07F6-272E-4E7F-B7C4-B33127092EA2}"/>
    <dgm:cxn modelId="{BCAE711D-BE31-4C6A-A4DB-6D5F90730B9C}" srcId="{7E4B895B-4188-44C7-8A5A-2B5802D74BE9}" destId="{752D5B75-75E0-4BC3-8C98-F773875BCC60}" srcOrd="2" destOrd="0" parTransId="{640474B7-9D23-42B0-B964-CE0E8614E6DA}" sibTransId="{48B7F474-800A-47C8-B891-83AFD5055D8C}"/>
    <dgm:cxn modelId="{F8EA1BBE-C03F-44B6-8FD8-D6574D4ECD81}" type="presOf" srcId="{E1BD3602-C67D-4183-A6F9-97AD4E82E4F7}" destId="{B89DC903-473D-465A-A729-F49F67194683}" srcOrd="0" destOrd="0" presId="urn:microsoft.com/office/officeart/2005/8/layout/hList1"/>
    <dgm:cxn modelId="{85B1A54C-C52B-4326-A81D-0E78E7D5F565}" type="presOf" srcId="{752D5B75-75E0-4BC3-8C98-F773875BCC60}" destId="{36FE90F7-E74A-4DC0-AB34-D061BD85325C}" srcOrd="0" destOrd="2" presId="urn:microsoft.com/office/officeart/2005/8/layout/hList1"/>
    <dgm:cxn modelId="{B7063247-7D19-4212-9BE0-9189650353EA}" srcId="{1C41FB4F-4E67-4057-A4EB-E02E339048D0}" destId="{F5108DE4-381D-473A-A521-B20A5F2FD7C1}" srcOrd="2" destOrd="0" parTransId="{45A4CBCD-5EE6-4833-A12C-BB9AF1E26F34}" sibTransId="{F9C85466-2342-442B-B4EE-36127C004434}"/>
    <dgm:cxn modelId="{A05A535A-7957-4FF8-BEA4-75810C14725A}" srcId="{7E4B895B-4188-44C7-8A5A-2B5802D74BE9}" destId="{EE29F91E-4AEE-4B3D-8FE3-38A2BDB54877}" srcOrd="5" destOrd="0" parTransId="{49A6510E-17AD-4C5D-B873-78DEB65789E2}" sibTransId="{5A30D838-2E80-4020-ABF5-67DB8A2E24D5}"/>
    <dgm:cxn modelId="{5F55FE43-365F-4808-826B-27092DC0E750}" type="presParOf" srcId="{1F4BEC53-6FA1-486B-8F37-EDDA9734EA5E}" destId="{2F00C8C0-B4F5-49DA-8BD9-846B5AD54801}" srcOrd="0" destOrd="0" presId="urn:microsoft.com/office/officeart/2005/8/layout/hList1"/>
    <dgm:cxn modelId="{5C3C4A8F-C84D-4C8C-8709-DE8442EEB432}" type="presParOf" srcId="{2F00C8C0-B4F5-49DA-8BD9-846B5AD54801}" destId="{BAA8A4C4-F5F8-4C95-A9AF-6118823AB6D6}" srcOrd="0" destOrd="0" presId="urn:microsoft.com/office/officeart/2005/8/layout/hList1"/>
    <dgm:cxn modelId="{3E83C6D0-64A3-4D79-9025-F3391AD80DEF}" type="presParOf" srcId="{2F00C8C0-B4F5-49DA-8BD9-846B5AD54801}" destId="{B89DC903-473D-465A-A729-F49F67194683}" srcOrd="1" destOrd="0" presId="urn:microsoft.com/office/officeart/2005/8/layout/hList1"/>
    <dgm:cxn modelId="{14F161CF-0947-4A8D-848C-112C44BA8007}" type="presParOf" srcId="{1F4BEC53-6FA1-486B-8F37-EDDA9734EA5E}" destId="{6BD5A7E4-A99A-4F68-803A-8A5A3C056C8C}" srcOrd="1" destOrd="0" presId="urn:microsoft.com/office/officeart/2005/8/layout/hList1"/>
    <dgm:cxn modelId="{07840218-0AEA-4F46-B743-95D6A17F221F}" type="presParOf" srcId="{1F4BEC53-6FA1-486B-8F37-EDDA9734EA5E}" destId="{1280C025-6149-4E0C-B564-ADE35E36DE59}" srcOrd="2" destOrd="0" presId="urn:microsoft.com/office/officeart/2005/8/layout/hList1"/>
    <dgm:cxn modelId="{530C7F92-450F-41BF-8917-B7BD46E8C68C}" type="presParOf" srcId="{1280C025-6149-4E0C-B564-ADE35E36DE59}" destId="{497D135C-213E-4344-ABB0-21F0CDD7B753}" srcOrd="0" destOrd="0" presId="urn:microsoft.com/office/officeart/2005/8/layout/hList1"/>
    <dgm:cxn modelId="{BCF8FFDE-C8B3-46AF-816F-0A88C985C839}" type="presParOf" srcId="{1280C025-6149-4E0C-B564-ADE35E36DE59}" destId="{36FE90F7-E74A-4DC0-AB34-D061BD8532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47590F-2CFE-4796-BF4A-83D3BAAA51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6D01D97-0B2A-4A97-99EB-EB02ECBC139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Diagnotic</a:t>
          </a:r>
          <a:r>
            <a:rPr lang="en-US" dirty="0" smtClean="0"/>
            <a:t> criteria</a:t>
          </a:r>
          <a:endParaRPr lang="en-US" dirty="0"/>
        </a:p>
      </dgm:t>
    </dgm:pt>
    <dgm:pt modelId="{F4577033-D97A-42B9-8DAD-30288D306ED5}" type="parTrans" cxnId="{290F75D1-3710-4F50-87AF-D11A2E5270EE}">
      <dgm:prSet/>
      <dgm:spPr/>
      <dgm:t>
        <a:bodyPr/>
        <a:lstStyle/>
        <a:p>
          <a:endParaRPr lang="en-US"/>
        </a:p>
      </dgm:t>
    </dgm:pt>
    <dgm:pt modelId="{D79016EF-67F9-47EF-ADA1-E4455CB38DBF}" type="sibTrans" cxnId="{290F75D1-3710-4F50-87AF-D11A2E5270EE}">
      <dgm:prSet/>
      <dgm:spPr/>
      <dgm:t>
        <a:bodyPr/>
        <a:lstStyle/>
        <a:p>
          <a:endParaRPr lang="en-US"/>
        </a:p>
      </dgm:t>
    </dgm:pt>
    <dgm:pt modelId="{039D9445-D790-45FA-8EE2-3BE2C4C1F4F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Formulas</a:t>
          </a:r>
          <a:endParaRPr lang="en-US" dirty="0"/>
        </a:p>
      </dgm:t>
    </dgm:pt>
    <dgm:pt modelId="{6662563E-2AAA-4921-9663-7C5CCBF85BA8}" type="parTrans" cxnId="{B0FDF353-600D-4C66-8F31-27498CCD2005}">
      <dgm:prSet/>
      <dgm:spPr/>
      <dgm:t>
        <a:bodyPr/>
        <a:lstStyle/>
        <a:p>
          <a:endParaRPr lang="en-US"/>
        </a:p>
      </dgm:t>
    </dgm:pt>
    <dgm:pt modelId="{8DA5CA1A-D976-4716-B710-FE3D794410C1}" type="sibTrans" cxnId="{B0FDF353-600D-4C66-8F31-27498CCD2005}">
      <dgm:prSet/>
      <dgm:spPr/>
      <dgm:t>
        <a:bodyPr/>
        <a:lstStyle/>
        <a:p>
          <a:endParaRPr lang="en-US"/>
        </a:p>
      </dgm:t>
    </dgm:pt>
    <dgm:pt modelId="{A4708562-89AF-487B-8159-208FFE8AD54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Computer </a:t>
          </a:r>
          <a:r>
            <a:rPr lang="en-US" dirty="0" err="1" smtClean="0"/>
            <a:t>programme</a:t>
          </a:r>
          <a:endParaRPr lang="en-US" dirty="0"/>
        </a:p>
      </dgm:t>
    </dgm:pt>
    <dgm:pt modelId="{E5E6277D-52F5-40AD-B53D-4579ADE54B3E}" type="parTrans" cxnId="{3EA22FD3-11FD-4F33-AC2D-21F2D85F89E2}">
      <dgm:prSet/>
      <dgm:spPr/>
      <dgm:t>
        <a:bodyPr/>
        <a:lstStyle/>
        <a:p>
          <a:endParaRPr lang="en-US"/>
        </a:p>
      </dgm:t>
    </dgm:pt>
    <dgm:pt modelId="{3C898230-9211-425A-A241-5E5558135139}" type="sibTrans" cxnId="{3EA22FD3-11FD-4F33-AC2D-21F2D85F89E2}">
      <dgm:prSet/>
      <dgm:spPr/>
      <dgm:t>
        <a:bodyPr/>
        <a:lstStyle/>
        <a:p>
          <a:endParaRPr lang="en-US"/>
        </a:p>
      </dgm:t>
    </dgm:pt>
    <dgm:pt modelId="{18F28F31-66DC-4BD3-8389-E41380A728D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Algorithm</a:t>
          </a:r>
          <a:endParaRPr lang="en-US" dirty="0"/>
        </a:p>
      </dgm:t>
    </dgm:pt>
    <dgm:pt modelId="{1FEE4693-8F66-4342-BD5C-FA7F8473C2D6}" type="parTrans" cxnId="{CB94F6B7-1278-4896-8509-D160082979C5}">
      <dgm:prSet/>
      <dgm:spPr/>
      <dgm:t>
        <a:bodyPr/>
        <a:lstStyle/>
        <a:p>
          <a:endParaRPr lang="en-US"/>
        </a:p>
      </dgm:t>
    </dgm:pt>
    <dgm:pt modelId="{B035588B-AF8F-43EA-9D1E-947CC3B8651D}" type="sibTrans" cxnId="{CB94F6B7-1278-4896-8509-D160082979C5}">
      <dgm:prSet/>
      <dgm:spPr/>
      <dgm:t>
        <a:bodyPr/>
        <a:lstStyle/>
        <a:p>
          <a:endParaRPr lang="en-US"/>
        </a:p>
      </dgm:t>
    </dgm:pt>
    <dgm:pt modelId="{126FED07-98B3-45F5-8926-6736B2AE4535}" type="pres">
      <dgm:prSet presAssocID="{1347590F-2CFE-4796-BF4A-83D3BAAA51E5}" presName="CompostProcess" presStyleCnt="0">
        <dgm:presLayoutVars>
          <dgm:dir/>
          <dgm:resizeHandles val="exact"/>
        </dgm:presLayoutVars>
      </dgm:prSet>
      <dgm:spPr/>
    </dgm:pt>
    <dgm:pt modelId="{21F74379-B3F7-48BD-920B-D5A119BCF2CE}" type="pres">
      <dgm:prSet presAssocID="{1347590F-2CFE-4796-BF4A-83D3BAAA51E5}" presName="arrow" presStyleLbl="bgShp" presStyleIdx="0" presStyleCnt="1"/>
      <dgm:spPr/>
    </dgm:pt>
    <dgm:pt modelId="{A8CE0D5B-9565-4FA1-99E6-04377A28007A}" type="pres">
      <dgm:prSet presAssocID="{1347590F-2CFE-4796-BF4A-83D3BAAA51E5}" presName="linearProcess" presStyleCnt="0"/>
      <dgm:spPr/>
    </dgm:pt>
    <dgm:pt modelId="{37EF2A22-4AB6-484B-885B-9F675D245D93}" type="pres">
      <dgm:prSet presAssocID="{66D01D97-0B2A-4A97-99EB-EB02ECBC139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07C27-478D-462A-94A0-09F10A503019}" type="pres">
      <dgm:prSet presAssocID="{D79016EF-67F9-47EF-ADA1-E4455CB38DBF}" presName="sibTrans" presStyleCnt="0"/>
      <dgm:spPr/>
    </dgm:pt>
    <dgm:pt modelId="{4B71C6F2-DB05-4633-9B5A-FA299B57ECC9}" type="pres">
      <dgm:prSet presAssocID="{039D9445-D790-45FA-8EE2-3BE2C4C1F4F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7E652-7C65-4AC3-89D8-F459F61AE9B3}" type="pres">
      <dgm:prSet presAssocID="{8DA5CA1A-D976-4716-B710-FE3D794410C1}" presName="sibTrans" presStyleCnt="0"/>
      <dgm:spPr/>
    </dgm:pt>
    <dgm:pt modelId="{C4C63616-1BE1-4C9A-86FD-04EBA447C25C}" type="pres">
      <dgm:prSet presAssocID="{18F28F31-66DC-4BD3-8389-E41380A728D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835F-BA31-4FF0-A60E-8A44CA257854}" type="pres">
      <dgm:prSet presAssocID="{B035588B-AF8F-43EA-9D1E-947CC3B8651D}" presName="sibTrans" presStyleCnt="0"/>
      <dgm:spPr/>
    </dgm:pt>
    <dgm:pt modelId="{BB418C2B-4CF4-46C2-9D34-77045C76BCF4}" type="pres">
      <dgm:prSet presAssocID="{A4708562-89AF-487B-8159-208FFE8AD54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0F75D1-3710-4F50-87AF-D11A2E5270EE}" srcId="{1347590F-2CFE-4796-BF4A-83D3BAAA51E5}" destId="{66D01D97-0B2A-4A97-99EB-EB02ECBC139A}" srcOrd="0" destOrd="0" parTransId="{F4577033-D97A-42B9-8DAD-30288D306ED5}" sibTransId="{D79016EF-67F9-47EF-ADA1-E4455CB38DBF}"/>
    <dgm:cxn modelId="{2F6FC827-2117-4AD6-9151-88F086085FC8}" type="presOf" srcId="{1347590F-2CFE-4796-BF4A-83D3BAAA51E5}" destId="{126FED07-98B3-45F5-8926-6736B2AE4535}" srcOrd="0" destOrd="0" presId="urn:microsoft.com/office/officeart/2005/8/layout/hProcess9"/>
    <dgm:cxn modelId="{FB9206F1-9BEB-496A-A746-B5AF420D2EA7}" type="presOf" srcId="{039D9445-D790-45FA-8EE2-3BE2C4C1F4FC}" destId="{4B71C6F2-DB05-4633-9B5A-FA299B57ECC9}" srcOrd="0" destOrd="0" presId="urn:microsoft.com/office/officeart/2005/8/layout/hProcess9"/>
    <dgm:cxn modelId="{3EA22FD3-11FD-4F33-AC2D-21F2D85F89E2}" srcId="{1347590F-2CFE-4796-BF4A-83D3BAAA51E5}" destId="{A4708562-89AF-487B-8159-208FFE8AD543}" srcOrd="3" destOrd="0" parTransId="{E5E6277D-52F5-40AD-B53D-4579ADE54B3E}" sibTransId="{3C898230-9211-425A-A241-5E5558135139}"/>
    <dgm:cxn modelId="{B0FDF353-600D-4C66-8F31-27498CCD2005}" srcId="{1347590F-2CFE-4796-BF4A-83D3BAAA51E5}" destId="{039D9445-D790-45FA-8EE2-3BE2C4C1F4FC}" srcOrd="1" destOrd="0" parTransId="{6662563E-2AAA-4921-9663-7C5CCBF85BA8}" sibTransId="{8DA5CA1A-D976-4716-B710-FE3D794410C1}"/>
    <dgm:cxn modelId="{C8117927-7815-40F9-AB5B-01B593314717}" type="presOf" srcId="{18F28F31-66DC-4BD3-8389-E41380A728D2}" destId="{C4C63616-1BE1-4C9A-86FD-04EBA447C25C}" srcOrd="0" destOrd="0" presId="urn:microsoft.com/office/officeart/2005/8/layout/hProcess9"/>
    <dgm:cxn modelId="{CB94F6B7-1278-4896-8509-D160082979C5}" srcId="{1347590F-2CFE-4796-BF4A-83D3BAAA51E5}" destId="{18F28F31-66DC-4BD3-8389-E41380A728D2}" srcOrd="2" destOrd="0" parTransId="{1FEE4693-8F66-4342-BD5C-FA7F8473C2D6}" sibTransId="{B035588B-AF8F-43EA-9D1E-947CC3B8651D}"/>
    <dgm:cxn modelId="{2E055352-791E-4668-9EE3-724165645604}" type="presOf" srcId="{66D01D97-0B2A-4A97-99EB-EB02ECBC139A}" destId="{37EF2A22-4AB6-484B-885B-9F675D245D93}" srcOrd="0" destOrd="0" presId="urn:microsoft.com/office/officeart/2005/8/layout/hProcess9"/>
    <dgm:cxn modelId="{65703E0A-B013-4FF4-9E43-29A5240EE65B}" type="presOf" srcId="{A4708562-89AF-487B-8159-208FFE8AD543}" destId="{BB418C2B-4CF4-46C2-9D34-77045C76BCF4}" srcOrd="0" destOrd="0" presId="urn:microsoft.com/office/officeart/2005/8/layout/hProcess9"/>
    <dgm:cxn modelId="{5D83EC81-8CC5-4256-8393-6EAF88E5E46A}" type="presParOf" srcId="{126FED07-98B3-45F5-8926-6736B2AE4535}" destId="{21F74379-B3F7-48BD-920B-D5A119BCF2CE}" srcOrd="0" destOrd="0" presId="urn:microsoft.com/office/officeart/2005/8/layout/hProcess9"/>
    <dgm:cxn modelId="{6C7F4D8B-7C22-463C-B72C-589D3B85A7EC}" type="presParOf" srcId="{126FED07-98B3-45F5-8926-6736B2AE4535}" destId="{A8CE0D5B-9565-4FA1-99E6-04377A28007A}" srcOrd="1" destOrd="0" presId="urn:microsoft.com/office/officeart/2005/8/layout/hProcess9"/>
    <dgm:cxn modelId="{D228DF79-86C1-4403-B421-75622E7225BA}" type="presParOf" srcId="{A8CE0D5B-9565-4FA1-99E6-04377A28007A}" destId="{37EF2A22-4AB6-484B-885B-9F675D245D93}" srcOrd="0" destOrd="0" presId="urn:microsoft.com/office/officeart/2005/8/layout/hProcess9"/>
    <dgm:cxn modelId="{2005CFE6-8BA9-4AFB-ADDD-E31801DA8B0C}" type="presParOf" srcId="{A8CE0D5B-9565-4FA1-99E6-04377A28007A}" destId="{A6C07C27-478D-462A-94A0-09F10A503019}" srcOrd="1" destOrd="0" presId="urn:microsoft.com/office/officeart/2005/8/layout/hProcess9"/>
    <dgm:cxn modelId="{B5327190-A612-4F82-A208-91F58FFE1A15}" type="presParOf" srcId="{A8CE0D5B-9565-4FA1-99E6-04377A28007A}" destId="{4B71C6F2-DB05-4633-9B5A-FA299B57ECC9}" srcOrd="2" destOrd="0" presId="urn:microsoft.com/office/officeart/2005/8/layout/hProcess9"/>
    <dgm:cxn modelId="{1D885B14-D904-475E-91A0-6BF487062069}" type="presParOf" srcId="{A8CE0D5B-9565-4FA1-99E6-04377A28007A}" destId="{AF67E652-7C65-4AC3-89D8-F459F61AE9B3}" srcOrd="3" destOrd="0" presId="urn:microsoft.com/office/officeart/2005/8/layout/hProcess9"/>
    <dgm:cxn modelId="{D7766FA5-A202-4579-8EC5-474978EB1DF7}" type="presParOf" srcId="{A8CE0D5B-9565-4FA1-99E6-04377A28007A}" destId="{C4C63616-1BE1-4C9A-86FD-04EBA447C25C}" srcOrd="4" destOrd="0" presId="urn:microsoft.com/office/officeart/2005/8/layout/hProcess9"/>
    <dgm:cxn modelId="{B903BC3A-B929-43EF-B001-44F240344424}" type="presParOf" srcId="{A8CE0D5B-9565-4FA1-99E6-04377A28007A}" destId="{227E835F-BA31-4FF0-A60E-8A44CA257854}" srcOrd="5" destOrd="0" presId="urn:microsoft.com/office/officeart/2005/8/layout/hProcess9"/>
    <dgm:cxn modelId="{D7E8C5F3-41C5-4E47-AD04-F41864EDF323}" type="presParOf" srcId="{A8CE0D5B-9565-4FA1-99E6-04377A28007A}" destId="{BB418C2B-4CF4-46C2-9D34-77045C76BCF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63246C-D1EB-44A1-A70F-E3262FAF51C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08018-188F-47C6-90CD-D79829BA280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Acid base complex disorders is common in critical respiratory illness patients</a:t>
          </a:r>
          <a:endParaRPr lang="en-US" sz="2800" dirty="0">
            <a:solidFill>
              <a:schemeClr val="bg1"/>
            </a:solidFill>
          </a:endParaRPr>
        </a:p>
      </dgm:t>
    </dgm:pt>
    <dgm:pt modelId="{DA95FE1E-7DB5-4213-9473-AC07FEB2EE07}" type="parTrans" cxnId="{C3696B93-8C46-43C5-8129-C04A6F2F3B95}">
      <dgm:prSet/>
      <dgm:spPr/>
      <dgm:t>
        <a:bodyPr/>
        <a:lstStyle/>
        <a:p>
          <a:endParaRPr lang="en-US"/>
        </a:p>
      </dgm:t>
    </dgm:pt>
    <dgm:pt modelId="{07188F87-A7FF-4111-8C29-42B3AB8D6E57}" type="sibTrans" cxnId="{C3696B93-8C46-43C5-8129-C04A6F2F3B95}">
      <dgm:prSet/>
      <dgm:spPr/>
      <dgm:t>
        <a:bodyPr/>
        <a:lstStyle/>
        <a:p>
          <a:endParaRPr lang="en-US"/>
        </a:p>
      </dgm:t>
    </dgm:pt>
    <dgm:pt modelId="{47AA4294-B5AE-4B55-8A67-40C3F30B92F4}">
      <dgm:prSet phldrT="[Text]"/>
      <dgm:spPr/>
      <dgm:t>
        <a:bodyPr/>
        <a:lstStyle/>
        <a:p>
          <a:r>
            <a:rPr lang="en-US" dirty="0" err="1" smtClean="0"/>
            <a:t>Electrolite</a:t>
          </a:r>
          <a:r>
            <a:rPr lang="en-US" dirty="0" smtClean="0"/>
            <a:t> imbalance, malnutrition, low intake fluid</a:t>
          </a:r>
          <a:endParaRPr lang="en-US" dirty="0"/>
        </a:p>
      </dgm:t>
    </dgm:pt>
    <dgm:pt modelId="{E388307F-1ABD-4FA2-A102-DFAF98E7795C}" type="parTrans" cxnId="{47A29FA2-17E5-45D0-B0CA-5E965328447B}">
      <dgm:prSet/>
      <dgm:spPr/>
      <dgm:t>
        <a:bodyPr/>
        <a:lstStyle/>
        <a:p>
          <a:endParaRPr lang="en-US"/>
        </a:p>
      </dgm:t>
    </dgm:pt>
    <dgm:pt modelId="{40C83CAA-6539-422D-94B1-AF83CA3EB851}" type="sibTrans" cxnId="{47A29FA2-17E5-45D0-B0CA-5E965328447B}">
      <dgm:prSet/>
      <dgm:spPr/>
      <dgm:t>
        <a:bodyPr/>
        <a:lstStyle/>
        <a:p>
          <a:endParaRPr lang="en-US"/>
        </a:p>
      </dgm:t>
    </dgm:pt>
    <dgm:pt modelId="{31289184-0DF1-46A7-B0D9-B995F7559E0B}">
      <dgm:prSet phldrT="[Text]"/>
      <dgm:spPr/>
      <dgm:t>
        <a:bodyPr/>
        <a:lstStyle/>
        <a:p>
          <a:r>
            <a:rPr lang="en-US" dirty="0" err="1" smtClean="0"/>
            <a:t>Hypoalbumine</a:t>
          </a:r>
          <a:r>
            <a:rPr lang="en-US" dirty="0" smtClean="0"/>
            <a:t>, unmeasured anion (</a:t>
          </a:r>
          <a:r>
            <a:rPr lang="en-US" dirty="0" err="1" smtClean="0"/>
            <a:t>ec</a:t>
          </a:r>
          <a:r>
            <a:rPr lang="en-US" dirty="0" smtClean="0"/>
            <a:t> lactate)</a:t>
          </a:r>
          <a:endParaRPr lang="en-US" dirty="0"/>
        </a:p>
      </dgm:t>
    </dgm:pt>
    <dgm:pt modelId="{0AED6478-CDBA-4E7D-8580-022AB2CE5AEE}" type="parTrans" cxnId="{C7EB6001-F340-44E0-AF01-22A7A683CB22}">
      <dgm:prSet/>
      <dgm:spPr/>
      <dgm:t>
        <a:bodyPr/>
        <a:lstStyle/>
        <a:p>
          <a:endParaRPr lang="en-US"/>
        </a:p>
      </dgm:t>
    </dgm:pt>
    <dgm:pt modelId="{957BD2F4-0BA3-4AC2-B43A-F2D69867E7FE}" type="sibTrans" cxnId="{C7EB6001-F340-44E0-AF01-22A7A683CB22}">
      <dgm:prSet/>
      <dgm:spPr/>
      <dgm:t>
        <a:bodyPr/>
        <a:lstStyle/>
        <a:p>
          <a:endParaRPr lang="en-US"/>
        </a:p>
      </dgm:t>
    </dgm:pt>
    <dgm:pt modelId="{64126DEE-6DD8-4EF3-97D8-7A3D7EC0BD9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Interpretation method combining Henderson-Hasselbalch, base excess (BE), and Stewart approaches is needed </a:t>
          </a:r>
          <a:endParaRPr lang="en-US" sz="2800" dirty="0">
            <a:solidFill>
              <a:schemeClr val="bg1"/>
            </a:solidFill>
          </a:endParaRPr>
        </a:p>
      </dgm:t>
    </dgm:pt>
    <dgm:pt modelId="{5F78B31D-EDAA-4E37-9017-078DAB714415}" type="parTrans" cxnId="{7E517078-4EE0-4661-AAD9-CC8563DA2A50}">
      <dgm:prSet/>
      <dgm:spPr/>
      <dgm:t>
        <a:bodyPr/>
        <a:lstStyle/>
        <a:p>
          <a:endParaRPr lang="en-US"/>
        </a:p>
      </dgm:t>
    </dgm:pt>
    <dgm:pt modelId="{191C2985-ED54-496C-B1A7-08E326C47E53}" type="sibTrans" cxnId="{7E517078-4EE0-4661-AAD9-CC8563DA2A50}">
      <dgm:prSet/>
      <dgm:spPr/>
      <dgm:t>
        <a:bodyPr/>
        <a:lstStyle/>
        <a:p>
          <a:endParaRPr lang="en-US"/>
        </a:p>
      </dgm:t>
    </dgm:pt>
    <dgm:pt modelId="{C6A3AE02-4775-4364-8972-3E113B330B68}">
      <dgm:prSet phldrT="[Text]"/>
      <dgm:spPr/>
      <dgm:t>
        <a:bodyPr/>
        <a:lstStyle/>
        <a:p>
          <a:r>
            <a:rPr lang="en-US" dirty="0" smtClean="0"/>
            <a:t>to detect type of acid base disorders </a:t>
          </a:r>
          <a:endParaRPr lang="en-US" dirty="0"/>
        </a:p>
      </dgm:t>
    </dgm:pt>
    <dgm:pt modelId="{22893343-4DED-4E05-8808-10BDE0CD57E2}" type="parTrans" cxnId="{F1E5D483-00A6-404B-B184-54C47E85573E}">
      <dgm:prSet/>
      <dgm:spPr/>
      <dgm:t>
        <a:bodyPr/>
        <a:lstStyle/>
        <a:p>
          <a:endParaRPr lang="en-US"/>
        </a:p>
      </dgm:t>
    </dgm:pt>
    <dgm:pt modelId="{9F2490ED-7D9E-42EA-B7C5-2BAEEE4F3F98}" type="sibTrans" cxnId="{F1E5D483-00A6-404B-B184-54C47E85573E}">
      <dgm:prSet/>
      <dgm:spPr/>
      <dgm:t>
        <a:bodyPr/>
        <a:lstStyle/>
        <a:p>
          <a:endParaRPr lang="en-US"/>
        </a:p>
      </dgm:t>
    </dgm:pt>
    <dgm:pt modelId="{34CD5F48-598E-41C0-80ED-6488548A0636}">
      <dgm:prSet phldrT="[Text]"/>
      <dgm:spPr/>
      <dgm:t>
        <a:bodyPr/>
        <a:lstStyle/>
        <a:p>
          <a:r>
            <a:rPr lang="en-US" dirty="0" smtClean="0"/>
            <a:t>to predict its etiologies</a:t>
          </a:r>
          <a:endParaRPr lang="en-US" dirty="0"/>
        </a:p>
      </dgm:t>
    </dgm:pt>
    <dgm:pt modelId="{09E2610A-32CD-4A3D-9FF8-6A06EA92D7D8}" type="parTrans" cxnId="{5CF076F4-3400-4564-9330-71A91F99204C}">
      <dgm:prSet/>
      <dgm:spPr/>
      <dgm:t>
        <a:bodyPr/>
        <a:lstStyle/>
        <a:p>
          <a:endParaRPr lang="en-US"/>
        </a:p>
      </dgm:t>
    </dgm:pt>
    <dgm:pt modelId="{4730BD84-B743-4008-86A0-65EE5A1B60A7}" type="sibTrans" cxnId="{5CF076F4-3400-4564-9330-71A91F99204C}">
      <dgm:prSet/>
      <dgm:spPr/>
      <dgm:t>
        <a:bodyPr/>
        <a:lstStyle/>
        <a:p>
          <a:endParaRPr lang="en-US"/>
        </a:p>
      </dgm:t>
    </dgm:pt>
    <dgm:pt modelId="{80EE83B4-8504-44E5-AEBE-EE1477942661}" type="pres">
      <dgm:prSet presAssocID="{0F63246C-D1EB-44A1-A70F-E3262FAF51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B33AF-3124-4B4E-A4A2-8225C852F836}" type="pres">
      <dgm:prSet presAssocID="{64126DEE-6DD8-4EF3-97D8-7A3D7EC0BD9A}" presName="boxAndChildren" presStyleCnt="0"/>
      <dgm:spPr/>
    </dgm:pt>
    <dgm:pt modelId="{5A6A7A20-031B-4D17-8E8D-166ACAFB952A}" type="pres">
      <dgm:prSet presAssocID="{64126DEE-6DD8-4EF3-97D8-7A3D7EC0BD9A}" presName="parentTextBox" presStyleLbl="node1" presStyleIdx="0" presStyleCnt="2"/>
      <dgm:spPr/>
      <dgm:t>
        <a:bodyPr/>
        <a:lstStyle/>
        <a:p>
          <a:endParaRPr lang="en-US"/>
        </a:p>
      </dgm:t>
    </dgm:pt>
    <dgm:pt modelId="{3E1C4EB0-A7AC-44D6-B527-DD87872D37FB}" type="pres">
      <dgm:prSet presAssocID="{64126DEE-6DD8-4EF3-97D8-7A3D7EC0BD9A}" presName="entireBox" presStyleLbl="node1" presStyleIdx="0" presStyleCnt="2"/>
      <dgm:spPr/>
      <dgm:t>
        <a:bodyPr/>
        <a:lstStyle/>
        <a:p>
          <a:endParaRPr lang="en-US"/>
        </a:p>
      </dgm:t>
    </dgm:pt>
    <dgm:pt modelId="{FF8E3B6C-5D7E-4904-874A-B9D5CC4040FA}" type="pres">
      <dgm:prSet presAssocID="{64126DEE-6DD8-4EF3-97D8-7A3D7EC0BD9A}" presName="descendantBox" presStyleCnt="0"/>
      <dgm:spPr/>
    </dgm:pt>
    <dgm:pt modelId="{F1A772FB-94A3-4412-934B-45874129FE94}" type="pres">
      <dgm:prSet presAssocID="{C6A3AE02-4775-4364-8972-3E113B330B68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C877B-69B8-49F0-9C5A-66C1EE67D6F6}" type="pres">
      <dgm:prSet presAssocID="{34CD5F48-598E-41C0-80ED-6488548A0636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50D5C-FA2B-4F27-A12F-A10AFFB63D66}" type="pres">
      <dgm:prSet presAssocID="{07188F87-A7FF-4111-8C29-42B3AB8D6E57}" presName="sp" presStyleCnt="0"/>
      <dgm:spPr/>
    </dgm:pt>
    <dgm:pt modelId="{10E9BA14-6F36-4CB0-A148-190C1C3FC624}" type="pres">
      <dgm:prSet presAssocID="{15108018-188F-47C6-90CD-D79829BA2804}" presName="arrowAndChildren" presStyleCnt="0"/>
      <dgm:spPr/>
    </dgm:pt>
    <dgm:pt modelId="{FE5F5768-9766-4E54-BE8F-95EB33B0D9E6}" type="pres">
      <dgm:prSet presAssocID="{15108018-188F-47C6-90CD-D79829BA2804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B5D91D8E-9570-4978-AC4D-88FC151404A0}" type="pres">
      <dgm:prSet presAssocID="{15108018-188F-47C6-90CD-D79829BA2804}" presName="arrow" presStyleLbl="node1" presStyleIdx="1" presStyleCnt="2" custScaleY="94798"/>
      <dgm:spPr/>
      <dgm:t>
        <a:bodyPr/>
        <a:lstStyle/>
        <a:p>
          <a:endParaRPr lang="en-US"/>
        </a:p>
      </dgm:t>
    </dgm:pt>
    <dgm:pt modelId="{B181430A-B2FA-45A9-83AA-8D494BF9041F}" type="pres">
      <dgm:prSet presAssocID="{15108018-188F-47C6-90CD-D79829BA2804}" presName="descendantArrow" presStyleCnt="0"/>
      <dgm:spPr/>
    </dgm:pt>
    <dgm:pt modelId="{FC9FBACB-C109-4C6F-8C1A-BC294E71F257}" type="pres">
      <dgm:prSet presAssocID="{47AA4294-B5AE-4B55-8A67-40C3F30B92F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7F892-46EC-42C2-AAE2-1AEB908E0DBD}" type="pres">
      <dgm:prSet presAssocID="{31289184-0DF1-46A7-B0D9-B995F7559E0B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DB9EB-EF30-43F3-B496-13E394B3756D}" type="presOf" srcId="{47AA4294-B5AE-4B55-8A67-40C3F30B92F4}" destId="{FC9FBACB-C109-4C6F-8C1A-BC294E71F257}" srcOrd="0" destOrd="0" presId="urn:microsoft.com/office/officeart/2005/8/layout/process4"/>
    <dgm:cxn modelId="{EC66DBA3-8233-4059-A44B-075F43461B1B}" type="presOf" srcId="{15108018-188F-47C6-90CD-D79829BA2804}" destId="{FE5F5768-9766-4E54-BE8F-95EB33B0D9E6}" srcOrd="0" destOrd="0" presId="urn:microsoft.com/office/officeart/2005/8/layout/process4"/>
    <dgm:cxn modelId="{C0CAFDFF-FA8E-40BB-AA56-166BC23EC56A}" type="presOf" srcId="{15108018-188F-47C6-90CD-D79829BA2804}" destId="{B5D91D8E-9570-4978-AC4D-88FC151404A0}" srcOrd="1" destOrd="0" presId="urn:microsoft.com/office/officeart/2005/8/layout/process4"/>
    <dgm:cxn modelId="{47A29FA2-17E5-45D0-B0CA-5E965328447B}" srcId="{15108018-188F-47C6-90CD-D79829BA2804}" destId="{47AA4294-B5AE-4B55-8A67-40C3F30B92F4}" srcOrd="0" destOrd="0" parTransId="{E388307F-1ABD-4FA2-A102-DFAF98E7795C}" sibTransId="{40C83CAA-6539-422D-94B1-AF83CA3EB851}"/>
    <dgm:cxn modelId="{CEF81C7E-DE49-4210-9150-F19A730EFE59}" type="presOf" srcId="{31289184-0DF1-46A7-B0D9-B995F7559E0B}" destId="{44F7F892-46EC-42C2-AAE2-1AEB908E0DBD}" srcOrd="0" destOrd="0" presId="urn:microsoft.com/office/officeart/2005/8/layout/process4"/>
    <dgm:cxn modelId="{024A4C67-5EDB-46B3-84DA-03BF6C6D4DA0}" type="presOf" srcId="{34CD5F48-598E-41C0-80ED-6488548A0636}" destId="{057C877B-69B8-49F0-9C5A-66C1EE67D6F6}" srcOrd="0" destOrd="0" presId="urn:microsoft.com/office/officeart/2005/8/layout/process4"/>
    <dgm:cxn modelId="{C7EB6001-F340-44E0-AF01-22A7A683CB22}" srcId="{15108018-188F-47C6-90CD-D79829BA2804}" destId="{31289184-0DF1-46A7-B0D9-B995F7559E0B}" srcOrd="1" destOrd="0" parTransId="{0AED6478-CDBA-4E7D-8580-022AB2CE5AEE}" sibTransId="{957BD2F4-0BA3-4AC2-B43A-F2D69867E7FE}"/>
    <dgm:cxn modelId="{5CF076F4-3400-4564-9330-71A91F99204C}" srcId="{64126DEE-6DD8-4EF3-97D8-7A3D7EC0BD9A}" destId="{34CD5F48-598E-41C0-80ED-6488548A0636}" srcOrd="1" destOrd="0" parTransId="{09E2610A-32CD-4A3D-9FF8-6A06EA92D7D8}" sibTransId="{4730BD84-B743-4008-86A0-65EE5A1B60A7}"/>
    <dgm:cxn modelId="{1B0DC1B8-BC5A-423B-9D6D-224E2851DF8E}" type="presOf" srcId="{64126DEE-6DD8-4EF3-97D8-7A3D7EC0BD9A}" destId="{5A6A7A20-031B-4D17-8E8D-166ACAFB952A}" srcOrd="0" destOrd="0" presId="urn:microsoft.com/office/officeart/2005/8/layout/process4"/>
    <dgm:cxn modelId="{73B509C2-FA69-44A0-B15E-8D1280DB3A29}" type="presOf" srcId="{64126DEE-6DD8-4EF3-97D8-7A3D7EC0BD9A}" destId="{3E1C4EB0-A7AC-44D6-B527-DD87872D37FB}" srcOrd="1" destOrd="0" presId="urn:microsoft.com/office/officeart/2005/8/layout/process4"/>
    <dgm:cxn modelId="{7720DA7B-61B0-49B5-AB0C-39CC23E40FE1}" type="presOf" srcId="{C6A3AE02-4775-4364-8972-3E113B330B68}" destId="{F1A772FB-94A3-4412-934B-45874129FE94}" srcOrd="0" destOrd="0" presId="urn:microsoft.com/office/officeart/2005/8/layout/process4"/>
    <dgm:cxn modelId="{F1E5D483-00A6-404B-B184-54C47E85573E}" srcId="{64126DEE-6DD8-4EF3-97D8-7A3D7EC0BD9A}" destId="{C6A3AE02-4775-4364-8972-3E113B330B68}" srcOrd="0" destOrd="0" parTransId="{22893343-4DED-4E05-8808-10BDE0CD57E2}" sibTransId="{9F2490ED-7D9E-42EA-B7C5-2BAEEE4F3F98}"/>
    <dgm:cxn modelId="{7E517078-4EE0-4661-AAD9-CC8563DA2A50}" srcId="{0F63246C-D1EB-44A1-A70F-E3262FAF51CB}" destId="{64126DEE-6DD8-4EF3-97D8-7A3D7EC0BD9A}" srcOrd="1" destOrd="0" parTransId="{5F78B31D-EDAA-4E37-9017-078DAB714415}" sibTransId="{191C2985-ED54-496C-B1A7-08E326C47E53}"/>
    <dgm:cxn modelId="{67F79F16-6512-498D-A72D-28ED5843AC11}" type="presOf" srcId="{0F63246C-D1EB-44A1-A70F-E3262FAF51CB}" destId="{80EE83B4-8504-44E5-AEBE-EE1477942661}" srcOrd="0" destOrd="0" presId="urn:microsoft.com/office/officeart/2005/8/layout/process4"/>
    <dgm:cxn modelId="{C3696B93-8C46-43C5-8129-C04A6F2F3B95}" srcId="{0F63246C-D1EB-44A1-A70F-E3262FAF51CB}" destId="{15108018-188F-47C6-90CD-D79829BA2804}" srcOrd="0" destOrd="0" parTransId="{DA95FE1E-7DB5-4213-9473-AC07FEB2EE07}" sibTransId="{07188F87-A7FF-4111-8C29-42B3AB8D6E57}"/>
    <dgm:cxn modelId="{6C323C46-61EF-4951-805D-AC52B5A19EE0}" type="presParOf" srcId="{80EE83B4-8504-44E5-AEBE-EE1477942661}" destId="{D8AB33AF-3124-4B4E-A4A2-8225C852F836}" srcOrd="0" destOrd="0" presId="urn:microsoft.com/office/officeart/2005/8/layout/process4"/>
    <dgm:cxn modelId="{52346E06-F68D-4867-9761-33336E900AD4}" type="presParOf" srcId="{D8AB33AF-3124-4B4E-A4A2-8225C852F836}" destId="{5A6A7A20-031B-4D17-8E8D-166ACAFB952A}" srcOrd="0" destOrd="0" presId="urn:microsoft.com/office/officeart/2005/8/layout/process4"/>
    <dgm:cxn modelId="{2DE59286-B490-4339-8E7A-861595627C02}" type="presParOf" srcId="{D8AB33AF-3124-4B4E-A4A2-8225C852F836}" destId="{3E1C4EB0-A7AC-44D6-B527-DD87872D37FB}" srcOrd="1" destOrd="0" presId="urn:microsoft.com/office/officeart/2005/8/layout/process4"/>
    <dgm:cxn modelId="{08DAC092-8D82-4942-9BD8-E0C133962AB4}" type="presParOf" srcId="{D8AB33AF-3124-4B4E-A4A2-8225C852F836}" destId="{FF8E3B6C-5D7E-4904-874A-B9D5CC4040FA}" srcOrd="2" destOrd="0" presId="urn:microsoft.com/office/officeart/2005/8/layout/process4"/>
    <dgm:cxn modelId="{CE72FD8F-D826-484B-848E-D24DE3F9BCE9}" type="presParOf" srcId="{FF8E3B6C-5D7E-4904-874A-B9D5CC4040FA}" destId="{F1A772FB-94A3-4412-934B-45874129FE94}" srcOrd="0" destOrd="0" presId="urn:microsoft.com/office/officeart/2005/8/layout/process4"/>
    <dgm:cxn modelId="{26ADE42B-863C-4BDB-B489-60A19A36D678}" type="presParOf" srcId="{FF8E3B6C-5D7E-4904-874A-B9D5CC4040FA}" destId="{057C877B-69B8-49F0-9C5A-66C1EE67D6F6}" srcOrd="1" destOrd="0" presId="urn:microsoft.com/office/officeart/2005/8/layout/process4"/>
    <dgm:cxn modelId="{957037B9-3AE3-433E-8448-6662E971B2C2}" type="presParOf" srcId="{80EE83B4-8504-44E5-AEBE-EE1477942661}" destId="{92750D5C-FA2B-4F27-A12F-A10AFFB63D66}" srcOrd="1" destOrd="0" presId="urn:microsoft.com/office/officeart/2005/8/layout/process4"/>
    <dgm:cxn modelId="{F6ACBB6F-3F26-477F-8BFB-70063DD64AC0}" type="presParOf" srcId="{80EE83B4-8504-44E5-AEBE-EE1477942661}" destId="{10E9BA14-6F36-4CB0-A148-190C1C3FC624}" srcOrd="2" destOrd="0" presId="urn:microsoft.com/office/officeart/2005/8/layout/process4"/>
    <dgm:cxn modelId="{032A8540-A1BB-42FC-A729-787642F06040}" type="presParOf" srcId="{10E9BA14-6F36-4CB0-A148-190C1C3FC624}" destId="{FE5F5768-9766-4E54-BE8F-95EB33B0D9E6}" srcOrd="0" destOrd="0" presId="urn:microsoft.com/office/officeart/2005/8/layout/process4"/>
    <dgm:cxn modelId="{FB237A07-6D40-42EB-9A99-28ABF5C3CDFC}" type="presParOf" srcId="{10E9BA14-6F36-4CB0-A148-190C1C3FC624}" destId="{B5D91D8E-9570-4978-AC4D-88FC151404A0}" srcOrd="1" destOrd="0" presId="urn:microsoft.com/office/officeart/2005/8/layout/process4"/>
    <dgm:cxn modelId="{312B5598-DCB7-4120-BA72-C20CEB42CCB0}" type="presParOf" srcId="{10E9BA14-6F36-4CB0-A148-190C1C3FC624}" destId="{B181430A-B2FA-45A9-83AA-8D494BF9041F}" srcOrd="2" destOrd="0" presId="urn:microsoft.com/office/officeart/2005/8/layout/process4"/>
    <dgm:cxn modelId="{256C677D-DD2F-447B-AFFC-C96E6D58F764}" type="presParOf" srcId="{B181430A-B2FA-45A9-83AA-8D494BF9041F}" destId="{FC9FBACB-C109-4C6F-8C1A-BC294E71F257}" srcOrd="0" destOrd="0" presId="urn:microsoft.com/office/officeart/2005/8/layout/process4"/>
    <dgm:cxn modelId="{877323C9-1065-4A71-A406-5FFB4DD214DA}" type="presParOf" srcId="{B181430A-B2FA-45A9-83AA-8D494BF9041F}" destId="{44F7F892-46EC-42C2-AAE2-1AEB908E0DB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D7A0D9-6658-4AAC-9127-40FFA463B6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6F999A6-7752-4824-93CD-9D273C5011B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Interpretation algorithm by Park SH </a:t>
          </a:r>
          <a:r>
            <a:rPr lang="en-US" i="0" dirty="0" smtClean="0"/>
            <a:t>et al</a:t>
          </a:r>
          <a:r>
            <a:rPr lang="en-US" i="1" dirty="0" smtClean="0"/>
            <a:t>.</a:t>
          </a:r>
          <a:r>
            <a:rPr lang="en-US" dirty="0" smtClean="0"/>
            <a:t> (2011)</a:t>
          </a:r>
          <a:endParaRPr lang="en-US" dirty="0"/>
        </a:p>
      </dgm:t>
    </dgm:pt>
    <dgm:pt modelId="{D1FAF513-D6D3-4BCA-A472-849585862E04}" type="parTrans" cxnId="{A9FA1E93-6F95-4CF5-BA73-2680DB8C3131}">
      <dgm:prSet/>
      <dgm:spPr/>
      <dgm:t>
        <a:bodyPr/>
        <a:lstStyle/>
        <a:p>
          <a:endParaRPr lang="en-US"/>
        </a:p>
      </dgm:t>
    </dgm:pt>
    <dgm:pt modelId="{F61E4CDC-9FC0-47D6-B620-E64E487EC012}" type="sibTrans" cxnId="{A9FA1E93-6F95-4CF5-BA73-2680DB8C3131}">
      <dgm:prSet/>
      <dgm:spPr/>
      <dgm:t>
        <a:bodyPr/>
        <a:lstStyle/>
        <a:p>
          <a:endParaRPr lang="en-US"/>
        </a:p>
      </dgm:t>
    </dgm:pt>
    <dgm:pt modelId="{D21BB9B0-527D-4BD2-82AD-B3761D13C60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Computer </a:t>
          </a:r>
          <a:r>
            <a:rPr lang="en-US" dirty="0" err="1" smtClean="0"/>
            <a:t>programme</a:t>
          </a:r>
          <a:endParaRPr lang="en-US" dirty="0"/>
        </a:p>
      </dgm:t>
    </dgm:pt>
    <dgm:pt modelId="{2DEA2D12-0CD7-43AE-BC77-8B3F0A312E74}" type="parTrans" cxnId="{84499DCA-96E0-4799-B1B4-0B04CB02E9D9}">
      <dgm:prSet/>
      <dgm:spPr/>
      <dgm:t>
        <a:bodyPr/>
        <a:lstStyle/>
        <a:p>
          <a:endParaRPr lang="en-US"/>
        </a:p>
      </dgm:t>
    </dgm:pt>
    <dgm:pt modelId="{67255268-931A-4E13-A307-7B0BFD325E83}" type="sibTrans" cxnId="{84499DCA-96E0-4799-B1B4-0B04CB02E9D9}">
      <dgm:prSet/>
      <dgm:spPr/>
      <dgm:t>
        <a:bodyPr/>
        <a:lstStyle/>
        <a:p>
          <a:endParaRPr lang="en-US"/>
        </a:p>
      </dgm:t>
    </dgm:pt>
    <dgm:pt modelId="{09E341B4-492A-49F6-A55A-D58D4BE03288}" type="pres">
      <dgm:prSet presAssocID="{8CD7A0D9-6658-4AAC-9127-40FFA463B6D8}" presName="CompostProcess" presStyleCnt="0">
        <dgm:presLayoutVars>
          <dgm:dir/>
          <dgm:resizeHandles val="exact"/>
        </dgm:presLayoutVars>
      </dgm:prSet>
      <dgm:spPr/>
    </dgm:pt>
    <dgm:pt modelId="{E0B70129-5DBC-4F52-BD31-859A28FA73B1}" type="pres">
      <dgm:prSet presAssocID="{8CD7A0D9-6658-4AAC-9127-40FFA463B6D8}" presName="arrow" presStyleLbl="bgShp" presStyleIdx="0" presStyleCnt="1"/>
      <dgm:spPr/>
    </dgm:pt>
    <dgm:pt modelId="{8288669A-388A-42FE-8465-767183EF4327}" type="pres">
      <dgm:prSet presAssocID="{8CD7A0D9-6658-4AAC-9127-40FFA463B6D8}" presName="linearProcess" presStyleCnt="0"/>
      <dgm:spPr/>
    </dgm:pt>
    <dgm:pt modelId="{9E88EA65-7303-4A2B-8B0E-214570BD7A1F}" type="pres">
      <dgm:prSet presAssocID="{66F999A6-7752-4824-93CD-9D273C5011B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AA039-463A-4279-A8D5-A25CA9D7A26A}" type="pres">
      <dgm:prSet presAssocID="{F61E4CDC-9FC0-47D6-B620-E64E487EC012}" presName="sibTrans" presStyleCnt="0"/>
      <dgm:spPr/>
    </dgm:pt>
    <dgm:pt modelId="{FEC6098A-0058-4A3E-B0BE-9AB1284ACA5D}" type="pres">
      <dgm:prSet presAssocID="{D21BB9B0-527D-4BD2-82AD-B3761D13C60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64314-F9D5-4F62-9C90-84276B6DC927}" type="presOf" srcId="{66F999A6-7752-4824-93CD-9D273C5011BA}" destId="{9E88EA65-7303-4A2B-8B0E-214570BD7A1F}" srcOrd="0" destOrd="0" presId="urn:microsoft.com/office/officeart/2005/8/layout/hProcess9"/>
    <dgm:cxn modelId="{84499DCA-96E0-4799-B1B4-0B04CB02E9D9}" srcId="{8CD7A0D9-6658-4AAC-9127-40FFA463B6D8}" destId="{D21BB9B0-527D-4BD2-82AD-B3761D13C604}" srcOrd="1" destOrd="0" parTransId="{2DEA2D12-0CD7-43AE-BC77-8B3F0A312E74}" sibTransId="{67255268-931A-4E13-A307-7B0BFD325E83}"/>
    <dgm:cxn modelId="{33AFE4B4-C0A3-4EB5-BC4A-93FA82BEB3E3}" type="presOf" srcId="{D21BB9B0-527D-4BD2-82AD-B3761D13C604}" destId="{FEC6098A-0058-4A3E-B0BE-9AB1284ACA5D}" srcOrd="0" destOrd="0" presId="urn:microsoft.com/office/officeart/2005/8/layout/hProcess9"/>
    <dgm:cxn modelId="{56112C69-B255-4B67-BA06-4107733BF4D4}" type="presOf" srcId="{8CD7A0D9-6658-4AAC-9127-40FFA463B6D8}" destId="{09E341B4-492A-49F6-A55A-D58D4BE03288}" srcOrd="0" destOrd="0" presId="urn:microsoft.com/office/officeart/2005/8/layout/hProcess9"/>
    <dgm:cxn modelId="{A9FA1E93-6F95-4CF5-BA73-2680DB8C3131}" srcId="{8CD7A0D9-6658-4AAC-9127-40FFA463B6D8}" destId="{66F999A6-7752-4824-93CD-9D273C5011BA}" srcOrd="0" destOrd="0" parTransId="{D1FAF513-D6D3-4BCA-A472-849585862E04}" sibTransId="{F61E4CDC-9FC0-47D6-B620-E64E487EC012}"/>
    <dgm:cxn modelId="{55DDE360-AA9D-430F-81AB-934004412C9D}" type="presParOf" srcId="{09E341B4-492A-49F6-A55A-D58D4BE03288}" destId="{E0B70129-5DBC-4F52-BD31-859A28FA73B1}" srcOrd="0" destOrd="0" presId="urn:microsoft.com/office/officeart/2005/8/layout/hProcess9"/>
    <dgm:cxn modelId="{48F44B37-1FEE-4398-A372-D7EF838A06CE}" type="presParOf" srcId="{09E341B4-492A-49F6-A55A-D58D4BE03288}" destId="{8288669A-388A-42FE-8465-767183EF4327}" srcOrd="1" destOrd="0" presId="urn:microsoft.com/office/officeart/2005/8/layout/hProcess9"/>
    <dgm:cxn modelId="{66CFEF16-5B11-4438-A468-F966881B31B4}" type="presParOf" srcId="{8288669A-388A-42FE-8465-767183EF4327}" destId="{9E88EA65-7303-4A2B-8B0E-214570BD7A1F}" srcOrd="0" destOrd="0" presId="urn:microsoft.com/office/officeart/2005/8/layout/hProcess9"/>
    <dgm:cxn modelId="{8C50A4A8-AF3C-4C94-92F9-EC7231AFEAF6}" type="presParOf" srcId="{8288669A-388A-42FE-8465-767183EF4327}" destId="{A78AA039-463A-4279-A8D5-A25CA9D7A26A}" srcOrd="1" destOrd="0" presId="urn:microsoft.com/office/officeart/2005/8/layout/hProcess9"/>
    <dgm:cxn modelId="{BB280B51-4C57-4E1A-8924-B4993DBA8D20}" type="presParOf" srcId="{8288669A-388A-42FE-8465-767183EF4327}" destId="{FEC6098A-0058-4A3E-B0BE-9AB1284ACA5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D7A0D9-6658-4AAC-9127-40FFA463B6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6F999A6-7752-4824-93CD-9D273C5011B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Steps</a:t>
          </a:r>
          <a:endParaRPr lang="en-US" dirty="0"/>
        </a:p>
      </dgm:t>
    </dgm:pt>
    <dgm:pt modelId="{D1FAF513-D6D3-4BCA-A472-849585862E04}" type="parTrans" cxnId="{A9FA1E93-6F95-4CF5-BA73-2680DB8C3131}">
      <dgm:prSet/>
      <dgm:spPr/>
      <dgm:t>
        <a:bodyPr/>
        <a:lstStyle/>
        <a:p>
          <a:endParaRPr lang="en-US"/>
        </a:p>
      </dgm:t>
    </dgm:pt>
    <dgm:pt modelId="{F61E4CDC-9FC0-47D6-B620-E64E487EC012}" type="sibTrans" cxnId="{A9FA1E93-6F95-4CF5-BA73-2680DB8C3131}">
      <dgm:prSet/>
      <dgm:spPr/>
      <dgm:t>
        <a:bodyPr/>
        <a:lstStyle/>
        <a:p>
          <a:endParaRPr lang="en-US"/>
        </a:p>
      </dgm:t>
    </dgm:pt>
    <dgm:pt modelId="{D21BB9B0-527D-4BD2-82AD-B3761D13C60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Computer </a:t>
          </a:r>
          <a:r>
            <a:rPr lang="en-US" dirty="0" err="1" smtClean="0"/>
            <a:t>programme</a:t>
          </a:r>
          <a:r>
            <a:rPr lang="en-US" dirty="0" smtClean="0"/>
            <a:t> </a:t>
          </a:r>
          <a:endParaRPr lang="en-US" dirty="0"/>
        </a:p>
      </dgm:t>
    </dgm:pt>
    <dgm:pt modelId="{2DEA2D12-0CD7-43AE-BC77-8B3F0A312E74}" type="parTrans" cxnId="{84499DCA-96E0-4799-B1B4-0B04CB02E9D9}">
      <dgm:prSet/>
      <dgm:spPr/>
      <dgm:t>
        <a:bodyPr/>
        <a:lstStyle/>
        <a:p>
          <a:endParaRPr lang="en-US"/>
        </a:p>
      </dgm:t>
    </dgm:pt>
    <dgm:pt modelId="{67255268-931A-4E13-A307-7B0BFD325E83}" type="sibTrans" cxnId="{84499DCA-96E0-4799-B1B4-0B04CB02E9D9}">
      <dgm:prSet/>
      <dgm:spPr/>
      <dgm:t>
        <a:bodyPr/>
        <a:lstStyle/>
        <a:p>
          <a:endParaRPr lang="en-US"/>
        </a:p>
      </dgm:t>
    </dgm:pt>
    <dgm:pt modelId="{F1B52B25-5C4A-4C84-8205-0E3A98F7053B}">
      <dgm:prSet phldrT="[Text]"/>
      <dgm:spPr/>
      <dgm:t>
        <a:bodyPr/>
        <a:lstStyle/>
        <a:p>
          <a:r>
            <a:rPr lang="en-US" dirty="0" smtClean="0"/>
            <a:t>Improvement app</a:t>
          </a:r>
          <a:endParaRPr lang="en-US" dirty="0"/>
        </a:p>
      </dgm:t>
    </dgm:pt>
    <dgm:pt modelId="{B8090AA3-DC2F-411C-8B3B-376FE7DC415D}" type="parTrans" cxnId="{083FC958-924F-4DAE-A346-80EA834FDF57}">
      <dgm:prSet/>
      <dgm:spPr/>
      <dgm:t>
        <a:bodyPr/>
        <a:lstStyle/>
        <a:p>
          <a:endParaRPr lang="en-US"/>
        </a:p>
      </dgm:t>
    </dgm:pt>
    <dgm:pt modelId="{0D52B703-3C51-4E70-A087-804397F5BB90}" type="sibTrans" cxnId="{083FC958-924F-4DAE-A346-80EA834FDF57}">
      <dgm:prSet/>
      <dgm:spPr/>
      <dgm:t>
        <a:bodyPr/>
        <a:lstStyle/>
        <a:p>
          <a:endParaRPr lang="en-US"/>
        </a:p>
      </dgm:t>
    </dgm:pt>
    <dgm:pt modelId="{DFF757C9-7CC9-40E9-8B2D-49CE4FBDB9E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Algorithm </a:t>
          </a:r>
          <a:endParaRPr lang="en-US" dirty="0"/>
        </a:p>
      </dgm:t>
    </dgm:pt>
    <dgm:pt modelId="{B205E431-C419-479C-9709-50D09709C027}" type="parTrans" cxnId="{5FD28EC8-6EAA-464C-926E-BBFC4A215E0A}">
      <dgm:prSet/>
      <dgm:spPr/>
      <dgm:t>
        <a:bodyPr/>
        <a:lstStyle/>
        <a:p>
          <a:endParaRPr lang="en-US"/>
        </a:p>
      </dgm:t>
    </dgm:pt>
    <dgm:pt modelId="{7BDC7A67-F047-465A-A7B4-987262CD565C}" type="sibTrans" cxnId="{5FD28EC8-6EAA-464C-926E-BBFC4A215E0A}">
      <dgm:prSet/>
      <dgm:spPr/>
      <dgm:t>
        <a:bodyPr/>
        <a:lstStyle/>
        <a:p>
          <a:endParaRPr lang="en-US"/>
        </a:p>
      </dgm:t>
    </dgm:pt>
    <dgm:pt modelId="{3900DC3C-3F29-43DE-9C2D-9444D66379B9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Reliability test</a:t>
          </a:r>
          <a:endParaRPr lang="en-US" dirty="0"/>
        </a:p>
      </dgm:t>
    </dgm:pt>
    <dgm:pt modelId="{FCCEFD60-5116-4570-A98E-7E82FE465E89}" type="parTrans" cxnId="{1981B451-C370-44D0-B2CE-6371BCABB591}">
      <dgm:prSet/>
      <dgm:spPr/>
      <dgm:t>
        <a:bodyPr/>
        <a:lstStyle/>
        <a:p>
          <a:endParaRPr lang="en-US"/>
        </a:p>
      </dgm:t>
    </dgm:pt>
    <dgm:pt modelId="{48B84EAA-D5B2-41EB-A330-610E1A6304C0}" type="sibTrans" cxnId="{1981B451-C370-44D0-B2CE-6371BCABB591}">
      <dgm:prSet/>
      <dgm:spPr/>
      <dgm:t>
        <a:bodyPr/>
        <a:lstStyle/>
        <a:p>
          <a:endParaRPr lang="en-US"/>
        </a:p>
      </dgm:t>
    </dgm:pt>
    <dgm:pt modelId="{33D1CD49-3226-4040-9A53-B274664B10AD}">
      <dgm:prSet phldrT="[Text]"/>
      <dgm:spPr/>
      <dgm:t>
        <a:bodyPr/>
        <a:lstStyle/>
        <a:p>
          <a:r>
            <a:rPr lang="en-US" dirty="0" smtClean="0"/>
            <a:t>Android app</a:t>
          </a:r>
          <a:endParaRPr lang="en-US" dirty="0"/>
        </a:p>
      </dgm:t>
    </dgm:pt>
    <dgm:pt modelId="{1E8A39EB-0DA8-4849-86BE-BF940A76B364}" type="parTrans" cxnId="{AB619D50-9568-4395-BCAE-A57268A1468A}">
      <dgm:prSet/>
      <dgm:spPr/>
      <dgm:t>
        <a:bodyPr/>
        <a:lstStyle/>
        <a:p>
          <a:endParaRPr lang="en-US"/>
        </a:p>
      </dgm:t>
    </dgm:pt>
    <dgm:pt modelId="{BA794A98-9D21-4682-87AC-361D229F70A6}" type="sibTrans" cxnId="{AB619D50-9568-4395-BCAE-A57268A1468A}">
      <dgm:prSet/>
      <dgm:spPr/>
      <dgm:t>
        <a:bodyPr/>
        <a:lstStyle/>
        <a:p>
          <a:endParaRPr lang="en-US"/>
        </a:p>
      </dgm:t>
    </dgm:pt>
    <dgm:pt modelId="{09E341B4-492A-49F6-A55A-D58D4BE03288}" type="pres">
      <dgm:prSet presAssocID="{8CD7A0D9-6658-4AAC-9127-40FFA463B6D8}" presName="CompostProcess" presStyleCnt="0">
        <dgm:presLayoutVars>
          <dgm:dir/>
          <dgm:resizeHandles val="exact"/>
        </dgm:presLayoutVars>
      </dgm:prSet>
      <dgm:spPr/>
    </dgm:pt>
    <dgm:pt modelId="{E0B70129-5DBC-4F52-BD31-859A28FA73B1}" type="pres">
      <dgm:prSet presAssocID="{8CD7A0D9-6658-4AAC-9127-40FFA463B6D8}" presName="arrow" presStyleLbl="bgShp" presStyleIdx="0" presStyleCnt="1"/>
      <dgm:spPr/>
    </dgm:pt>
    <dgm:pt modelId="{8288669A-388A-42FE-8465-767183EF4327}" type="pres">
      <dgm:prSet presAssocID="{8CD7A0D9-6658-4AAC-9127-40FFA463B6D8}" presName="linearProcess" presStyleCnt="0"/>
      <dgm:spPr/>
    </dgm:pt>
    <dgm:pt modelId="{9E88EA65-7303-4A2B-8B0E-214570BD7A1F}" type="pres">
      <dgm:prSet presAssocID="{66F999A6-7752-4824-93CD-9D273C5011BA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AA039-463A-4279-A8D5-A25CA9D7A26A}" type="pres">
      <dgm:prSet presAssocID="{F61E4CDC-9FC0-47D6-B620-E64E487EC012}" presName="sibTrans" presStyleCnt="0"/>
      <dgm:spPr/>
    </dgm:pt>
    <dgm:pt modelId="{D1376D5B-F216-473B-9254-57449B8EF629}" type="pres">
      <dgm:prSet presAssocID="{DFF757C9-7CC9-40E9-8B2D-49CE4FBDB9E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2A24C-E2F2-479C-BCA9-241FBD31A850}" type="pres">
      <dgm:prSet presAssocID="{7BDC7A67-F047-465A-A7B4-987262CD565C}" presName="sibTrans" presStyleCnt="0"/>
      <dgm:spPr/>
    </dgm:pt>
    <dgm:pt modelId="{FEC6098A-0058-4A3E-B0BE-9AB1284ACA5D}" type="pres">
      <dgm:prSet presAssocID="{D21BB9B0-527D-4BD2-82AD-B3761D13C604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C9262-EF54-4608-B2A4-02FFF245732A}" type="pres">
      <dgm:prSet presAssocID="{67255268-931A-4E13-A307-7B0BFD325E83}" presName="sibTrans" presStyleCnt="0"/>
      <dgm:spPr/>
    </dgm:pt>
    <dgm:pt modelId="{B55506D2-5D35-4647-9E6B-3A67F9CE70E1}" type="pres">
      <dgm:prSet presAssocID="{3900DC3C-3F29-43DE-9C2D-9444D66379B9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A29AE-C660-4693-B86E-061BE1976B7D}" type="pres">
      <dgm:prSet presAssocID="{48B84EAA-D5B2-41EB-A330-610E1A6304C0}" presName="sibTrans" presStyleCnt="0"/>
      <dgm:spPr/>
    </dgm:pt>
    <dgm:pt modelId="{77A9D5AE-D978-4058-B90B-813BB6978516}" type="pres">
      <dgm:prSet presAssocID="{F1B52B25-5C4A-4C84-8205-0E3A98F7053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FD2CD-2BC4-49A9-83B8-AFF641634E35}" type="pres">
      <dgm:prSet presAssocID="{0D52B703-3C51-4E70-A087-804397F5BB90}" presName="sibTrans" presStyleCnt="0"/>
      <dgm:spPr/>
    </dgm:pt>
    <dgm:pt modelId="{FEDC7923-8041-43AC-A66C-5007A23C27DA}" type="pres">
      <dgm:prSet presAssocID="{33D1CD49-3226-4040-9A53-B274664B10AD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19D50-9568-4395-BCAE-A57268A1468A}" srcId="{8CD7A0D9-6658-4AAC-9127-40FFA463B6D8}" destId="{33D1CD49-3226-4040-9A53-B274664B10AD}" srcOrd="5" destOrd="0" parTransId="{1E8A39EB-0DA8-4849-86BE-BF940A76B364}" sibTransId="{BA794A98-9D21-4682-87AC-361D229F70A6}"/>
    <dgm:cxn modelId="{84499DCA-96E0-4799-B1B4-0B04CB02E9D9}" srcId="{8CD7A0D9-6658-4AAC-9127-40FFA463B6D8}" destId="{D21BB9B0-527D-4BD2-82AD-B3761D13C604}" srcOrd="2" destOrd="0" parTransId="{2DEA2D12-0CD7-43AE-BC77-8B3F0A312E74}" sibTransId="{67255268-931A-4E13-A307-7B0BFD325E83}"/>
    <dgm:cxn modelId="{89FAF5DB-F232-46A4-BC2A-48F2B52309E9}" type="presOf" srcId="{33D1CD49-3226-4040-9A53-B274664B10AD}" destId="{FEDC7923-8041-43AC-A66C-5007A23C27DA}" srcOrd="0" destOrd="0" presId="urn:microsoft.com/office/officeart/2005/8/layout/hProcess9"/>
    <dgm:cxn modelId="{A9FA1E93-6F95-4CF5-BA73-2680DB8C3131}" srcId="{8CD7A0D9-6658-4AAC-9127-40FFA463B6D8}" destId="{66F999A6-7752-4824-93CD-9D273C5011BA}" srcOrd="0" destOrd="0" parTransId="{D1FAF513-D6D3-4BCA-A472-849585862E04}" sibTransId="{F61E4CDC-9FC0-47D6-B620-E64E487EC012}"/>
    <dgm:cxn modelId="{1981B451-C370-44D0-B2CE-6371BCABB591}" srcId="{8CD7A0D9-6658-4AAC-9127-40FFA463B6D8}" destId="{3900DC3C-3F29-43DE-9C2D-9444D66379B9}" srcOrd="3" destOrd="0" parTransId="{FCCEFD60-5116-4570-A98E-7E82FE465E89}" sibTransId="{48B84EAA-D5B2-41EB-A330-610E1A6304C0}"/>
    <dgm:cxn modelId="{0CA1192D-4CE4-4F20-9A4C-2BF80F6EA344}" type="presOf" srcId="{DFF757C9-7CC9-40E9-8B2D-49CE4FBDB9E6}" destId="{D1376D5B-F216-473B-9254-57449B8EF629}" srcOrd="0" destOrd="0" presId="urn:microsoft.com/office/officeart/2005/8/layout/hProcess9"/>
    <dgm:cxn modelId="{0999853F-901E-4E97-AC9F-C68C6615FF32}" type="presOf" srcId="{F1B52B25-5C4A-4C84-8205-0E3A98F7053B}" destId="{77A9D5AE-D978-4058-B90B-813BB6978516}" srcOrd="0" destOrd="0" presId="urn:microsoft.com/office/officeart/2005/8/layout/hProcess9"/>
    <dgm:cxn modelId="{471D9C80-E5E3-4429-8A1C-3C1945EA36A6}" type="presOf" srcId="{66F999A6-7752-4824-93CD-9D273C5011BA}" destId="{9E88EA65-7303-4A2B-8B0E-214570BD7A1F}" srcOrd="0" destOrd="0" presId="urn:microsoft.com/office/officeart/2005/8/layout/hProcess9"/>
    <dgm:cxn modelId="{4FDB80B1-0EFB-462A-A5DB-FD8428F0D03D}" type="presOf" srcId="{D21BB9B0-527D-4BD2-82AD-B3761D13C604}" destId="{FEC6098A-0058-4A3E-B0BE-9AB1284ACA5D}" srcOrd="0" destOrd="0" presId="urn:microsoft.com/office/officeart/2005/8/layout/hProcess9"/>
    <dgm:cxn modelId="{083FC958-924F-4DAE-A346-80EA834FDF57}" srcId="{8CD7A0D9-6658-4AAC-9127-40FFA463B6D8}" destId="{F1B52B25-5C4A-4C84-8205-0E3A98F7053B}" srcOrd="4" destOrd="0" parTransId="{B8090AA3-DC2F-411C-8B3B-376FE7DC415D}" sibTransId="{0D52B703-3C51-4E70-A087-804397F5BB90}"/>
    <dgm:cxn modelId="{547157B1-F532-4B71-978E-597F77B88417}" type="presOf" srcId="{8CD7A0D9-6658-4AAC-9127-40FFA463B6D8}" destId="{09E341B4-492A-49F6-A55A-D58D4BE03288}" srcOrd="0" destOrd="0" presId="urn:microsoft.com/office/officeart/2005/8/layout/hProcess9"/>
    <dgm:cxn modelId="{A1014027-7DF7-48AB-BA1C-C7A45E253509}" type="presOf" srcId="{3900DC3C-3F29-43DE-9C2D-9444D66379B9}" destId="{B55506D2-5D35-4647-9E6B-3A67F9CE70E1}" srcOrd="0" destOrd="0" presId="urn:microsoft.com/office/officeart/2005/8/layout/hProcess9"/>
    <dgm:cxn modelId="{5FD28EC8-6EAA-464C-926E-BBFC4A215E0A}" srcId="{8CD7A0D9-6658-4AAC-9127-40FFA463B6D8}" destId="{DFF757C9-7CC9-40E9-8B2D-49CE4FBDB9E6}" srcOrd="1" destOrd="0" parTransId="{B205E431-C419-479C-9709-50D09709C027}" sibTransId="{7BDC7A67-F047-465A-A7B4-987262CD565C}"/>
    <dgm:cxn modelId="{64F1443C-4F73-443A-9E8F-0B6AC68B6A9B}" type="presParOf" srcId="{09E341B4-492A-49F6-A55A-D58D4BE03288}" destId="{E0B70129-5DBC-4F52-BD31-859A28FA73B1}" srcOrd="0" destOrd="0" presId="urn:microsoft.com/office/officeart/2005/8/layout/hProcess9"/>
    <dgm:cxn modelId="{CEFEECC8-F4E1-4473-BE02-14D3866383A5}" type="presParOf" srcId="{09E341B4-492A-49F6-A55A-D58D4BE03288}" destId="{8288669A-388A-42FE-8465-767183EF4327}" srcOrd="1" destOrd="0" presId="urn:microsoft.com/office/officeart/2005/8/layout/hProcess9"/>
    <dgm:cxn modelId="{CE61E142-8461-4F26-9380-5FE476C9C760}" type="presParOf" srcId="{8288669A-388A-42FE-8465-767183EF4327}" destId="{9E88EA65-7303-4A2B-8B0E-214570BD7A1F}" srcOrd="0" destOrd="0" presId="urn:microsoft.com/office/officeart/2005/8/layout/hProcess9"/>
    <dgm:cxn modelId="{C84BDAB6-A66B-4719-9327-BC8019737255}" type="presParOf" srcId="{8288669A-388A-42FE-8465-767183EF4327}" destId="{A78AA039-463A-4279-A8D5-A25CA9D7A26A}" srcOrd="1" destOrd="0" presId="urn:microsoft.com/office/officeart/2005/8/layout/hProcess9"/>
    <dgm:cxn modelId="{FE8F380A-6466-4CD6-BF1E-B3FB2E9960F4}" type="presParOf" srcId="{8288669A-388A-42FE-8465-767183EF4327}" destId="{D1376D5B-F216-473B-9254-57449B8EF629}" srcOrd="2" destOrd="0" presId="urn:microsoft.com/office/officeart/2005/8/layout/hProcess9"/>
    <dgm:cxn modelId="{BA271F05-120A-4EC5-A9C5-206E1719F615}" type="presParOf" srcId="{8288669A-388A-42FE-8465-767183EF4327}" destId="{8B02A24C-E2F2-479C-BCA9-241FBD31A850}" srcOrd="3" destOrd="0" presId="urn:microsoft.com/office/officeart/2005/8/layout/hProcess9"/>
    <dgm:cxn modelId="{F408477A-45CE-433A-9B9E-34440C8772AB}" type="presParOf" srcId="{8288669A-388A-42FE-8465-767183EF4327}" destId="{FEC6098A-0058-4A3E-B0BE-9AB1284ACA5D}" srcOrd="4" destOrd="0" presId="urn:microsoft.com/office/officeart/2005/8/layout/hProcess9"/>
    <dgm:cxn modelId="{BC145563-977C-47B2-90F9-CCB348DE9BF6}" type="presParOf" srcId="{8288669A-388A-42FE-8465-767183EF4327}" destId="{4B6C9262-EF54-4608-B2A4-02FFF245732A}" srcOrd="5" destOrd="0" presId="urn:microsoft.com/office/officeart/2005/8/layout/hProcess9"/>
    <dgm:cxn modelId="{292FB5CE-4CB5-48A7-9372-88A9B8827FF5}" type="presParOf" srcId="{8288669A-388A-42FE-8465-767183EF4327}" destId="{B55506D2-5D35-4647-9E6B-3A67F9CE70E1}" srcOrd="6" destOrd="0" presId="urn:microsoft.com/office/officeart/2005/8/layout/hProcess9"/>
    <dgm:cxn modelId="{9FD9BAD4-78A9-4674-BEDF-C8637C616C89}" type="presParOf" srcId="{8288669A-388A-42FE-8465-767183EF4327}" destId="{E37A29AE-C660-4693-B86E-061BE1976B7D}" srcOrd="7" destOrd="0" presId="urn:microsoft.com/office/officeart/2005/8/layout/hProcess9"/>
    <dgm:cxn modelId="{3CDFCEB7-4C18-4EBA-8C97-7B6CB19330FE}" type="presParOf" srcId="{8288669A-388A-42FE-8465-767183EF4327}" destId="{77A9D5AE-D978-4058-B90B-813BB6978516}" srcOrd="8" destOrd="0" presId="urn:microsoft.com/office/officeart/2005/8/layout/hProcess9"/>
    <dgm:cxn modelId="{494AF5C8-979C-4B97-AF74-5A6A53DC6093}" type="presParOf" srcId="{8288669A-388A-42FE-8465-767183EF4327}" destId="{38FFD2CD-2BC4-49A9-83B8-AFF641634E35}" srcOrd="9" destOrd="0" presId="urn:microsoft.com/office/officeart/2005/8/layout/hProcess9"/>
    <dgm:cxn modelId="{69E5B980-7BEB-49E9-951B-FAF213DF36EC}" type="presParOf" srcId="{8288669A-388A-42FE-8465-767183EF4327}" destId="{FEDC7923-8041-43AC-A66C-5007A23C27D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1CD773-9EBA-4F3D-9223-EE4B4559AA0C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DFD73-F015-4E75-8947-772DF6E890DE}">
      <dgm:prSet phldrT="[Text]" phldr="1"/>
      <dgm:spPr/>
      <dgm:t>
        <a:bodyPr/>
        <a:lstStyle/>
        <a:p>
          <a:endParaRPr lang="en-US"/>
        </a:p>
      </dgm:t>
    </dgm:pt>
    <dgm:pt modelId="{61365FB7-A3C7-4AA8-924D-65A22CA35077}" type="parTrans" cxnId="{ABD4A5F9-67C4-4E32-B819-8F144E4828FC}">
      <dgm:prSet/>
      <dgm:spPr/>
      <dgm:t>
        <a:bodyPr/>
        <a:lstStyle/>
        <a:p>
          <a:endParaRPr lang="en-US"/>
        </a:p>
      </dgm:t>
    </dgm:pt>
    <dgm:pt modelId="{7BF18DA6-076F-4832-A946-1985B3A1A74A}" type="sibTrans" cxnId="{ABD4A5F9-67C4-4E32-B819-8F144E4828FC}">
      <dgm:prSet/>
      <dgm:spPr/>
      <dgm:t>
        <a:bodyPr/>
        <a:lstStyle/>
        <a:p>
          <a:endParaRPr lang="en-US"/>
        </a:p>
      </dgm:t>
    </dgm:pt>
    <dgm:pt modelId="{9A113900-ACC8-4133-8E56-9DC93F96269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FOR DESKTOP COMPUTER</a:t>
          </a:r>
          <a:endParaRPr lang="en-US" dirty="0"/>
        </a:p>
      </dgm:t>
    </dgm:pt>
    <dgm:pt modelId="{B3AF1C86-98B2-4C56-B79B-C22FD0FA1252}" type="parTrans" cxnId="{3B8A3486-3A9C-47B2-ACDB-BF71019E0489}">
      <dgm:prSet/>
      <dgm:spPr/>
      <dgm:t>
        <a:bodyPr/>
        <a:lstStyle/>
        <a:p>
          <a:endParaRPr lang="en-US"/>
        </a:p>
      </dgm:t>
    </dgm:pt>
    <dgm:pt modelId="{51051492-7600-4DE9-B860-0A57A1F8E74E}" type="sibTrans" cxnId="{3B8A3486-3A9C-47B2-ACDB-BF71019E0489}">
      <dgm:prSet/>
      <dgm:spPr/>
      <dgm:t>
        <a:bodyPr/>
        <a:lstStyle/>
        <a:p>
          <a:endParaRPr lang="en-US"/>
        </a:p>
      </dgm:t>
    </dgm:pt>
    <dgm:pt modelId="{58168D63-2CEB-4293-9E7A-879A97230A07}">
      <dgm:prSet phldrT="[Text]" phldr="1"/>
      <dgm:spPr/>
      <dgm:t>
        <a:bodyPr/>
        <a:lstStyle/>
        <a:p>
          <a:endParaRPr lang="en-US"/>
        </a:p>
      </dgm:t>
    </dgm:pt>
    <dgm:pt modelId="{D7293027-60AA-4073-8F82-8D7084971F05}" type="parTrans" cxnId="{778EB54E-CC1C-4108-BF10-71E85C7ECA2A}">
      <dgm:prSet/>
      <dgm:spPr/>
      <dgm:t>
        <a:bodyPr/>
        <a:lstStyle/>
        <a:p>
          <a:endParaRPr lang="en-US"/>
        </a:p>
      </dgm:t>
    </dgm:pt>
    <dgm:pt modelId="{BFCCC396-3A5B-4AEC-A6D1-EE4BE553D3D6}" type="sibTrans" cxnId="{778EB54E-CC1C-4108-BF10-71E85C7ECA2A}">
      <dgm:prSet/>
      <dgm:spPr/>
      <dgm:t>
        <a:bodyPr/>
        <a:lstStyle/>
        <a:p>
          <a:endParaRPr lang="en-US"/>
        </a:p>
      </dgm:t>
    </dgm:pt>
    <dgm:pt modelId="{2A49E762-F1D7-4ED9-A683-53350B09546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FOR ANDROID</a:t>
          </a:r>
          <a:endParaRPr lang="en-US" dirty="0"/>
        </a:p>
      </dgm:t>
    </dgm:pt>
    <dgm:pt modelId="{E8BE8C14-90BD-46B9-9494-C275058B4CFA}" type="parTrans" cxnId="{58B22BEF-3197-424D-BDE7-82ADA07C6CCB}">
      <dgm:prSet/>
      <dgm:spPr/>
      <dgm:t>
        <a:bodyPr/>
        <a:lstStyle/>
        <a:p>
          <a:endParaRPr lang="en-US"/>
        </a:p>
      </dgm:t>
    </dgm:pt>
    <dgm:pt modelId="{22B03DF7-8402-4AF3-BE1F-DD34951F7BC7}" type="sibTrans" cxnId="{58B22BEF-3197-424D-BDE7-82ADA07C6CCB}">
      <dgm:prSet/>
      <dgm:spPr/>
      <dgm:t>
        <a:bodyPr/>
        <a:lstStyle/>
        <a:p>
          <a:endParaRPr lang="en-US"/>
        </a:p>
      </dgm:t>
    </dgm:pt>
    <dgm:pt modelId="{EB725751-EC3A-4EA6-ADA9-03B538F3CF27}" type="pres">
      <dgm:prSet presAssocID="{A71CD773-9EBA-4F3D-9223-EE4B4559AA0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3CE46E4A-FD5D-4C7D-9887-BF6411C3DF2F}" type="pres">
      <dgm:prSet presAssocID="{1A0DFD73-F015-4E75-8947-772DF6E890DE}" presName="composite" presStyleCnt="0">
        <dgm:presLayoutVars>
          <dgm:chMax val="1"/>
          <dgm:chPref val="1"/>
        </dgm:presLayoutVars>
      </dgm:prSet>
      <dgm:spPr/>
    </dgm:pt>
    <dgm:pt modelId="{2EADC949-007B-4D13-8337-98DC89136D35}" type="pres">
      <dgm:prSet presAssocID="{1A0DFD73-F015-4E75-8947-772DF6E890DE}" presName="Accent" presStyleLbl="trAlignAcc1" presStyleIdx="0" presStyleCnt="2" custScaleX="134093" custScaleY="140853" custLinFactNeighborX="1447" custLinFactNeighborY="97">
        <dgm:presLayoutVars>
          <dgm:chMax val="0"/>
          <dgm:chPref val="0"/>
        </dgm:presLayoutVars>
      </dgm:prSet>
      <dgm:spPr/>
    </dgm:pt>
    <dgm:pt modelId="{3D674908-1CEC-4BCE-86CC-CBAE906CDCBB}" type="pres">
      <dgm:prSet presAssocID="{1A0DFD73-F015-4E75-8947-772DF6E890DE}" presName="Image" presStyleLbl="alignImgPlace1" presStyleIdx="0" presStyleCnt="2" custScaleX="126299" custScaleY="1590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7805AE-1DB9-48DE-9EBD-398219BC74D7}" type="pres">
      <dgm:prSet presAssocID="{1A0DFD73-F015-4E75-8947-772DF6E890DE}" presName="ChildComposite" presStyleCnt="0"/>
      <dgm:spPr/>
    </dgm:pt>
    <dgm:pt modelId="{4FB20BE7-7BC6-4909-ADBF-432CE316D5C2}" type="pres">
      <dgm:prSet presAssocID="{1A0DFD73-F015-4E75-8947-772DF6E890DE}" presName="Child" presStyleLbl="node1" presStyleIdx="0" presStyleCnt="2" custScaleX="126299" custLinFactY="2221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5986-552D-4820-AE7E-A139B6EC8FFD}" type="pres">
      <dgm:prSet presAssocID="{1A0DFD73-F015-4E75-8947-772DF6E890DE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0CB5D-A522-4D07-B2F5-ACFCC0A28E53}" type="pres">
      <dgm:prSet presAssocID="{7BF18DA6-076F-4832-A946-1985B3A1A74A}" presName="sibTrans" presStyleCnt="0"/>
      <dgm:spPr/>
    </dgm:pt>
    <dgm:pt modelId="{E147028B-B28C-490F-AF47-C7D43CAC49B3}" type="pres">
      <dgm:prSet presAssocID="{58168D63-2CEB-4293-9E7A-879A97230A07}" presName="composite" presStyleCnt="0">
        <dgm:presLayoutVars>
          <dgm:chMax val="1"/>
          <dgm:chPref val="1"/>
        </dgm:presLayoutVars>
      </dgm:prSet>
      <dgm:spPr/>
    </dgm:pt>
    <dgm:pt modelId="{4664B95E-F161-4B2F-8731-B5E469340057}" type="pres">
      <dgm:prSet presAssocID="{58168D63-2CEB-4293-9E7A-879A97230A07}" presName="Accent" presStyleLbl="trAlignAcc1" presStyleIdx="1" presStyleCnt="2" custScaleX="135003" custScaleY="140853">
        <dgm:presLayoutVars>
          <dgm:chMax val="0"/>
          <dgm:chPref val="0"/>
        </dgm:presLayoutVars>
      </dgm:prSet>
      <dgm:spPr/>
    </dgm:pt>
    <dgm:pt modelId="{34512371-9F03-4403-8E34-65652F076C2F}" type="pres">
      <dgm:prSet presAssocID="{58168D63-2CEB-4293-9E7A-879A97230A07}" presName="Image" presStyleLbl="alignImgPlace1" presStyleIdx="1" presStyleCnt="2" custScaleX="115254" custScaleY="159160" custLinFactNeighborX="-934" custLinFactNeighborY="281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F295D8-057A-4399-AC30-C02E45512B84}" type="pres">
      <dgm:prSet presAssocID="{58168D63-2CEB-4293-9E7A-879A97230A07}" presName="ChildComposite" presStyleCnt="0"/>
      <dgm:spPr/>
    </dgm:pt>
    <dgm:pt modelId="{3A4255D8-FC33-40C7-9C45-2509967D34FF}" type="pres">
      <dgm:prSet presAssocID="{58168D63-2CEB-4293-9E7A-879A97230A07}" presName="Child" presStyleLbl="node1" presStyleIdx="1" presStyleCnt="2" custLinFactY="25703" custLinFactNeighborX="-77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83DD3-EB3F-45C2-9858-78A941BD3D05}" type="pres">
      <dgm:prSet presAssocID="{58168D63-2CEB-4293-9E7A-879A97230A07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6F57D-67C5-40D7-88D9-2269035DE2C0}" type="presOf" srcId="{2A49E762-F1D7-4ED9-A683-53350B09546D}" destId="{3A4255D8-FC33-40C7-9C45-2509967D34FF}" srcOrd="0" destOrd="0" presId="urn:microsoft.com/office/officeart/2008/layout/CaptionedPictures"/>
    <dgm:cxn modelId="{94BAD47F-A0D2-4195-8AEA-533B4ED539FA}" type="presOf" srcId="{58168D63-2CEB-4293-9E7A-879A97230A07}" destId="{C8183DD3-EB3F-45C2-9858-78A941BD3D05}" srcOrd="0" destOrd="0" presId="urn:microsoft.com/office/officeart/2008/layout/CaptionedPictures"/>
    <dgm:cxn modelId="{3ADFC884-F969-4134-9FD5-E97CD4A3A8D1}" type="presOf" srcId="{1A0DFD73-F015-4E75-8947-772DF6E890DE}" destId="{94F35986-552D-4820-AE7E-A139B6EC8FFD}" srcOrd="0" destOrd="0" presId="urn:microsoft.com/office/officeart/2008/layout/CaptionedPictures"/>
    <dgm:cxn modelId="{3B8A3486-3A9C-47B2-ACDB-BF71019E0489}" srcId="{1A0DFD73-F015-4E75-8947-772DF6E890DE}" destId="{9A113900-ACC8-4133-8E56-9DC93F962690}" srcOrd="0" destOrd="0" parTransId="{B3AF1C86-98B2-4C56-B79B-C22FD0FA1252}" sibTransId="{51051492-7600-4DE9-B860-0A57A1F8E74E}"/>
    <dgm:cxn modelId="{7A3D04F5-294A-4492-BA6B-97E35BD7F14F}" type="presOf" srcId="{A71CD773-9EBA-4F3D-9223-EE4B4559AA0C}" destId="{EB725751-EC3A-4EA6-ADA9-03B538F3CF27}" srcOrd="0" destOrd="0" presId="urn:microsoft.com/office/officeart/2008/layout/CaptionedPictures"/>
    <dgm:cxn modelId="{CD4D6F03-C046-4BBA-B3F5-ABAE2F71CBF8}" type="presOf" srcId="{9A113900-ACC8-4133-8E56-9DC93F962690}" destId="{4FB20BE7-7BC6-4909-ADBF-432CE316D5C2}" srcOrd="0" destOrd="0" presId="urn:microsoft.com/office/officeart/2008/layout/CaptionedPictures"/>
    <dgm:cxn modelId="{ABD4A5F9-67C4-4E32-B819-8F144E4828FC}" srcId="{A71CD773-9EBA-4F3D-9223-EE4B4559AA0C}" destId="{1A0DFD73-F015-4E75-8947-772DF6E890DE}" srcOrd="0" destOrd="0" parTransId="{61365FB7-A3C7-4AA8-924D-65A22CA35077}" sibTransId="{7BF18DA6-076F-4832-A946-1985B3A1A74A}"/>
    <dgm:cxn modelId="{58B22BEF-3197-424D-BDE7-82ADA07C6CCB}" srcId="{58168D63-2CEB-4293-9E7A-879A97230A07}" destId="{2A49E762-F1D7-4ED9-A683-53350B09546D}" srcOrd="0" destOrd="0" parTransId="{E8BE8C14-90BD-46B9-9494-C275058B4CFA}" sibTransId="{22B03DF7-8402-4AF3-BE1F-DD34951F7BC7}"/>
    <dgm:cxn modelId="{778EB54E-CC1C-4108-BF10-71E85C7ECA2A}" srcId="{A71CD773-9EBA-4F3D-9223-EE4B4559AA0C}" destId="{58168D63-2CEB-4293-9E7A-879A97230A07}" srcOrd="1" destOrd="0" parTransId="{D7293027-60AA-4073-8F82-8D7084971F05}" sibTransId="{BFCCC396-3A5B-4AEC-A6D1-EE4BE553D3D6}"/>
    <dgm:cxn modelId="{5C9C5F50-80FE-4625-B502-D1604B03CD5F}" type="presParOf" srcId="{EB725751-EC3A-4EA6-ADA9-03B538F3CF27}" destId="{3CE46E4A-FD5D-4C7D-9887-BF6411C3DF2F}" srcOrd="0" destOrd="0" presId="urn:microsoft.com/office/officeart/2008/layout/CaptionedPictures"/>
    <dgm:cxn modelId="{8BC10A9A-ED1F-4CFE-B58D-E7ED5C70C158}" type="presParOf" srcId="{3CE46E4A-FD5D-4C7D-9887-BF6411C3DF2F}" destId="{2EADC949-007B-4D13-8337-98DC89136D35}" srcOrd="0" destOrd="0" presId="urn:microsoft.com/office/officeart/2008/layout/CaptionedPictures"/>
    <dgm:cxn modelId="{EA808993-18BF-4835-951A-63671A37C49B}" type="presParOf" srcId="{3CE46E4A-FD5D-4C7D-9887-BF6411C3DF2F}" destId="{3D674908-1CEC-4BCE-86CC-CBAE906CDCBB}" srcOrd="1" destOrd="0" presId="urn:microsoft.com/office/officeart/2008/layout/CaptionedPictures"/>
    <dgm:cxn modelId="{441C9F5D-EBE9-4FA6-82FD-53FEA3C8DB07}" type="presParOf" srcId="{3CE46E4A-FD5D-4C7D-9887-BF6411C3DF2F}" destId="{3F7805AE-1DB9-48DE-9EBD-398219BC74D7}" srcOrd="2" destOrd="0" presId="urn:microsoft.com/office/officeart/2008/layout/CaptionedPictures"/>
    <dgm:cxn modelId="{6A87AFB4-5DE4-4311-8AF8-780041F3C1BC}" type="presParOf" srcId="{3F7805AE-1DB9-48DE-9EBD-398219BC74D7}" destId="{4FB20BE7-7BC6-4909-ADBF-432CE316D5C2}" srcOrd="0" destOrd="0" presId="urn:microsoft.com/office/officeart/2008/layout/CaptionedPictures"/>
    <dgm:cxn modelId="{53D63C3E-41BD-4EF0-ACE9-F451DEF5C813}" type="presParOf" srcId="{3F7805AE-1DB9-48DE-9EBD-398219BC74D7}" destId="{94F35986-552D-4820-AE7E-A139B6EC8FFD}" srcOrd="1" destOrd="0" presId="urn:microsoft.com/office/officeart/2008/layout/CaptionedPictures"/>
    <dgm:cxn modelId="{2223983F-FC29-48FE-A14E-2030F4A21CB8}" type="presParOf" srcId="{EB725751-EC3A-4EA6-ADA9-03B538F3CF27}" destId="{72F0CB5D-A522-4D07-B2F5-ACFCC0A28E53}" srcOrd="1" destOrd="0" presId="urn:microsoft.com/office/officeart/2008/layout/CaptionedPictures"/>
    <dgm:cxn modelId="{CCA71CA1-D6AE-447E-977A-8083413F5AFC}" type="presParOf" srcId="{EB725751-EC3A-4EA6-ADA9-03B538F3CF27}" destId="{E147028B-B28C-490F-AF47-C7D43CAC49B3}" srcOrd="2" destOrd="0" presId="urn:microsoft.com/office/officeart/2008/layout/CaptionedPictures"/>
    <dgm:cxn modelId="{A1DF3D8B-7E16-4CC3-A590-CF3E649427BA}" type="presParOf" srcId="{E147028B-B28C-490F-AF47-C7D43CAC49B3}" destId="{4664B95E-F161-4B2F-8731-B5E469340057}" srcOrd="0" destOrd="0" presId="urn:microsoft.com/office/officeart/2008/layout/CaptionedPictures"/>
    <dgm:cxn modelId="{2E4E6A59-8389-4633-9B63-9328EC128AD1}" type="presParOf" srcId="{E147028B-B28C-490F-AF47-C7D43CAC49B3}" destId="{34512371-9F03-4403-8E34-65652F076C2F}" srcOrd="1" destOrd="0" presId="urn:microsoft.com/office/officeart/2008/layout/CaptionedPictures"/>
    <dgm:cxn modelId="{59F99FFE-41CC-4540-B47D-1234FA9E199C}" type="presParOf" srcId="{E147028B-B28C-490F-AF47-C7D43CAC49B3}" destId="{98F295D8-057A-4399-AC30-C02E45512B84}" srcOrd="2" destOrd="0" presId="urn:microsoft.com/office/officeart/2008/layout/CaptionedPictures"/>
    <dgm:cxn modelId="{99AE2770-94E8-4521-BD36-B6EF523D2197}" type="presParOf" srcId="{98F295D8-057A-4399-AC30-C02E45512B84}" destId="{3A4255D8-FC33-40C7-9C45-2509967D34FF}" srcOrd="0" destOrd="0" presId="urn:microsoft.com/office/officeart/2008/layout/CaptionedPictures"/>
    <dgm:cxn modelId="{3FCB8969-80DA-4949-9D5E-5937F77C5E2E}" type="presParOf" srcId="{98F295D8-057A-4399-AC30-C02E45512B84}" destId="{C8183DD3-EB3F-45C2-9858-78A941BD3D0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E5E42-1ADB-4585-A7E1-3F73D6EB6805}">
      <dsp:nvSpPr>
        <dsp:cNvPr id="0" name=""/>
        <dsp:cNvSpPr/>
      </dsp:nvSpPr>
      <dsp:spPr>
        <a:xfrm>
          <a:off x="0" y="265776"/>
          <a:ext cx="2762250" cy="1061156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Hypoxaemic</a:t>
          </a:r>
          <a:r>
            <a:rPr lang="en-US" sz="3500" kern="1200" dirty="0" smtClean="0"/>
            <a:t> (type I)</a:t>
          </a:r>
          <a:endParaRPr lang="en-US" sz="3500" kern="1200" dirty="0"/>
        </a:p>
      </dsp:txBody>
      <dsp:txXfrm>
        <a:off x="0" y="265776"/>
        <a:ext cx="2762250" cy="1061156"/>
      </dsp:txXfrm>
    </dsp:sp>
    <dsp:sp modelId="{1781B883-BA43-4C9D-B394-CA6CFB07C646}">
      <dsp:nvSpPr>
        <dsp:cNvPr id="0" name=""/>
        <dsp:cNvSpPr/>
      </dsp:nvSpPr>
      <dsp:spPr>
        <a:xfrm>
          <a:off x="2762249" y="487"/>
          <a:ext cx="552450" cy="1591734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6CC3-6194-404A-AA4A-D8929D0E405E}">
      <dsp:nvSpPr>
        <dsp:cNvPr id="0" name=""/>
        <dsp:cNvSpPr/>
      </dsp:nvSpPr>
      <dsp:spPr>
        <a:xfrm>
          <a:off x="3535679" y="487"/>
          <a:ext cx="7513320" cy="1591734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occurs when disease processes impair oxygen transfer, leading to insufficient oxygen levels in the blood.</a:t>
          </a:r>
          <a:endParaRPr lang="en-US" sz="3500" kern="1200" dirty="0"/>
        </a:p>
      </dsp:txBody>
      <dsp:txXfrm>
        <a:off x="3535679" y="487"/>
        <a:ext cx="7513320" cy="1591734"/>
      </dsp:txXfrm>
    </dsp:sp>
    <dsp:sp modelId="{6FE6980F-6DB0-48ED-B840-992268349890}">
      <dsp:nvSpPr>
        <dsp:cNvPr id="0" name=""/>
        <dsp:cNvSpPr/>
      </dsp:nvSpPr>
      <dsp:spPr>
        <a:xfrm>
          <a:off x="0" y="2000091"/>
          <a:ext cx="2759552" cy="1061156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Hypercapnic</a:t>
          </a:r>
          <a:r>
            <a:rPr lang="en-US" sz="3500" kern="1200" dirty="0" smtClean="0"/>
            <a:t> (type II)</a:t>
          </a:r>
          <a:endParaRPr lang="en-US" sz="3500" kern="1200" dirty="0"/>
        </a:p>
      </dsp:txBody>
      <dsp:txXfrm>
        <a:off x="0" y="2000091"/>
        <a:ext cx="2759552" cy="1061156"/>
      </dsp:txXfrm>
    </dsp:sp>
    <dsp:sp modelId="{D3899F4D-7797-4803-996A-34D1A7132AC5}">
      <dsp:nvSpPr>
        <dsp:cNvPr id="0" name=""/>
        <dsp:cNvSpPr/>
      </dsp:nvSpPr>
      <dsp:spPr>
        <a:xfrm>
          <a:off x="2759552" y="1718221"/>
          <a:ext cx="551910" cy="162489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8D7B4-021C-4285-86FE-8C913D64495A}">
      <dsp:nvSpPr>
        <dsp:cNvPr id="0" name=""/>
        <dsp:cNvSpPr/>
      </dsp:nvSpPr>
      <dsp:spPr>
        <a:xfrm>
          <a:off x="3532227" y="1718221"/>
          <a:ext cx="7505982" cy="1624895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occurs when inadequate alveolar ventilation (V′A) leads to the failure to clear carbon dioxide.</a:t>
          </a:r>
          <a:endParaRPr lang="en-US" sz="3500" kern="1200" dirty="0"/>
        </a:p>
      </dsp:txBody>
      <dsp:txXfrm>
        <a:off x="3532227" y="1718221"/>
        <a:ext cx="7505982" cy="1624895"/>
      </dsp:txXfrm>
    </dsp:sp>
    <dsp:sp modelId="{F478440E-5981-4488-B4DB-4076A03E5FCD}">
      <dsp:nvSpPr>
        <dsp:cNvPr id="0" name=""/>
        <dsp:cNvSpPr/>
      </dsp:nvSpPr>
      <dsp:spPr>
        <a:xfrm>
          <a:off x="0" y="3469117"/>
          <a:ext cx="2759552" cy="1949062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Hypoxemia and hypercapnia (type II)</a:t>
          </a:r>
          <a:endParaRPr lang="en-US" sz="3500" kern="1200" dirty="0"/>
        </a:p>
      </dsp:txBody>
      <dsp:txXfrm>
        <a:off x="0" y="3469117"/>
        <a:ext cx="2759552" cy="1949062"/>
      </dsp:txXfrm>
    </dsp:sp>
    <dsp:sp modelId="{4B70034C-3A58-4A37-8F9E-42B46A3AD7F7}">
      <dsp:nvSpPr>
        <dsp:cNvPr id="0" name=""/>
        <dsp:cNvSpPr/>
      </dsp:nvSpPr>
      <dsp:spPr>
        <a:xfrm>
          <a:off x="2759552" y="3469117"/>
          <a:ext cx="551910" cy="194906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430CB-7709-4B77-B351-60F699575E43}">
      <dsp:nvSpPr>
        <dsp:cNvPr id="0" name=""/>
        <dsp:cNvSpPr/>
      </dsp:nvSpPr>
      <dsp:spPr>
        <a:xfrm>
          <a:off x="3532227" y="3469117"/>
          <a:ext cx="7505982" cy="1949062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Condition hypoxemic and hypercapnia occurs coexist.</a:t>
          </a:r>
          <a:endParaRPr lang="en-US" sz="3500" kern="1200" dirty="0"/>
        </a:p>
      </dsp:txBody>
      <dsp:txXfrm>
        <a:off x="3532227" y="3469117"/>
        <a:ext cx="7505982" cy="1949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8A4C4-F5F8-4C95-A9AF-6118823AB6D6}">
      <dsp:nvSpPr>
        <dsp:cNvPr id="0" name=""/>
        <dsp:cNvSpPr/>
      </dsp:nvSpPr>
      <dsp:spPr>
        <a:xfrm>
          <a:off x="54" y="48131"/>
          <a:ext cx="5222378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bg1"/>
              </a:solidFill>
            </a:rPr>
            <a:t>Hypoxemic respiratory failure</a:t>
          </a:r>
          <a:endParaRPr lang="en-US" sz="3200" b="0" kern="1200" dirty="0">
            <a:solidFill>
              <a:schemeClr val="bg1"/>
            </a:solidFill>
          </a:endParaRPr>
        </a:p>
      </dsp:txBody>
      <dsp:txXfrm>
        <a:off x="54" y="48131"/>
        <a:ext cx="5222378" cy="1872000"/>
      </dsp:txXfrm>
    </dsp:sp>
    <dsp:sp modelId="{B89DC903-473D-465A-A729-F49F67194683}">
      <dsp:nvSpPr>
        <dsp:cNvPr id="0" name=""/>
        <dsp:cNvSpPr/>
      </dsp:nvSpPr>
      <dsp:spPr>
        <a:xfrm>
          <a:off x="54" y="1920131"/>
          <a:ext cx="5222378" cy="3010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/>
              </a:solidFill>
            </a:rPr>
            <a:t>Alveolar oxygen pressure (PAO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)= (713xFiO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)-(PaCO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x1,25)</a:t>
          </a:r>
          <a:endParaRPr lang="en-U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/>
              </a:solidFill>
            </a:rPr>
            <a:t>A</a:t>
          </a:r>
          <a:r>
            <a:rPr lang="en-US" sz="2400" b="0" i="1" kern="1200" dirty="0" smtClean="0">
              <a:solidFill>
                <a:schemeClr val="bg1"/>
              </a:solidFill>
            </a:rPr>
            <a:t>lveolar-arterial oxygen gradient</a:t>
          </a:r>
          <a:r>
            <a:rPr lang="en-US" sz="2400" b="0" kern="1200" dirty="0" smtClean="0">
              <a:solidFill>
                <a:schemeClr val="bg1"/>
              </a:solidFill>
            </a:rPr>
            <a:t> (AaDO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)= PAO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-PaO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endParaRPr lang="en-U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/>
              </a:solidFill>
            </a:rPr>
            <a:t>Hypoxemic score/ PF ratio (HS) = PaO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/FiO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endParaRPr lang="en-U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/>
              </a:solidFill>
            </a:rPr>
            <a:t>FiO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 </a:t>
          </a:r>
          <a:r>
            <a:rPr lang="en-US" sz="2400" b="0" kern="1200" dirty="0" smtClean="0">
              <a:solidFill>
                <a:schemeClr val="bg1"/>
              </a:solidFill>
            </a:rPr>
            <a:t>correction/needed = </a:t>
          </a:r>
          <a:r>
            <a:rPr lang="en-US" sz="2400" b="0" kern="1200" dirty="0" smtClean="0">
              <a:solidFill>
                <a:schemeClr val="bg1"/>
              </a:solidFill>
            </a:rPr>
            <a:t>(PAO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 target+(1,25xPaCO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)):713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54" y="1920131"/>
        <a:ext cx="5222378" cy="3010137"/>
      </dsp:txXfrm>
    </dsp:sp>
    <dsp:sp modelId="{497D135C-213E-4344-ABB0-21F0CDD7B753}">
      <dsp:nvSpPr>
        <dsp:cNvPr id="0" name=""/>
        <dsp:cNvSpPr/>
      </dsp:nvSpPr>
      <dsp:spPr>
        <a:xfrm>
          <a:off x="5953566" y="48131"/>
          <a:ext cx="5222378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bg1"/>
              </a:solidFill>
            </a:rPr>
            <a:t>Hypercapnia respiratory failure</a:t>
          </a:r>
          <a:endParaRPr lang="en-US" sz="3200" b="0" kern="1200" dirty="0">
            <a:solidFill>
              <a:schemeClr val="bg1"/>
            </a:solidFill>
          </a:endParaRPr>
        </a:p>
      </dsp:txBody>
      <dsp:txXfrm>
        <a:off x="5953566" y="48131"/>
        <a:ext cx="5222378" cy="1872000"/>
      </dsp:txXfrm>
    </dsp:sp>
    <dsp:sp modelId="{36FE90F7-E74A-4DC0-AB34-D061BD85325C}">
      <dsp:nvSpPr>
        <dsp:cNvPr id="0" name=""/>
        <dsp:cNvSpPr/>
      </dsp:nvSpPr>
      <dsp:spPr>
        <a:xfrm>
          <a:off x="5953566" y="1920131"/>
          <a:ext cx="5222378" cy="3010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/>
              </a:solidFill>
            </a:rPr>
            <a:t>PAO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= PIO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 – (PaCO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/R)= (713xFiO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)-(PaCO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x1,25)</a:t>
          </a:r>
          <a:endParaRPr lang="en-U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/>
              </a:solidFill>
            </a:rPr>
            <a:t>AaDO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= PAO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-PaO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endParaRPr lang="en-U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/>
              </a:solidFill>
            </a:rPr>
            <a:t>PaCO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 </a:t>
          </a:r>
          <a:r>
            <a:rPr lang="en-US" sz="2400" b="0" kern="1200" dirty="0" smtClean="0">
              <a:solidFill>
                <a:schemeClr val="bg1"/>
              </a:solidFill>
            </a:rPr>
            <a:t>= (V’CO</a:t>
          </a:r>
          <a:r>
            <a:rPr lang="en-US" sz="2400" b="0" kern="1200" baseline="-25000" dirty="0" smtClean="0">
              <a:solidFill>
                <a:schemeClr val="bg1"/>
              </a:solidFill>
            </a:rPr>
            <a:t>2</a:t>
          </a:r>
          <a:r>
            <a:rPr lang="en-US" sz="2400" b="0" kern="1200" dirty="0" smtClean="0">
              <a:solidFill>
                <a:schemeClr val="bg1"/>
              </a:solidFill>
            </a:rPr>
            <a:t> x k)/V’A</a:t>
          </a:r>
          <a:endParaRPr lang="en-U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/>
              </a:solidFill>
            </a:rPr>
            <a:t>V’E = V’A + V’D</a:t>
          </a:r>
          <a:endParaRPr lang="en-U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0" kern="1200" dirty="0">
            <a:solidFill>
              <a:schemeClr val="bg1"/>
            </a:solidFill>
          </a:endParaRPr>
        </a:p>
      </dsp:txBody>
      <dsp:txXfrm>
        <a:off x="5953566" y="1920131"/>
        <a:ext cx="5222378" cy="3010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74379-B3F7-48BD-920B-D5A119BCF2CE}">
      <dsp:nvSpPr>
        <dsp:cNvPr id="0" name=""/>
        <dsp:cNvSpPr/>
      </dsp:nvSpPr>
      <dsp:spPr>
        <a:xfrm>
          <a:off x="805814" y="0"/>
          <a:ext cx="9132570" cy="44873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F2A22-4AB6-484B-885B-9F675D245D93}">
      <dsp:nvSpPr>
        <dsp:cNvPr id="0" name=""/>
        <dsp:cNvSpPr/>
      </dsp:nvSpPr>
      <dsp:spPr>
        <a:xfrm>
          <a:off x="1366" y="1346199"/>
          <a:ext cx="2556113" cy="1794933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Diagnotic</a:t>
          </a:r>
          <a:r>
            <a:rPr lang="en-US" sz="3500" kern="1200" dirty="0" smtClean="0"/>
            <a:t> criteria</a:t>
          </a:r>
          <a:endParaRPr lang="en-US" sz="3500" kern="1200" dirty="0"/>
        </a:p>
      </dsp:txBody>
      <dsp:txXfrm>
        <a:off x="88987" y="1433820"/>
        <a:ext cx="2380871" cy="1619691"/>
      </dsp:txXfrm>
    </dsp:sp>
    <dsp:sp modelId="{4B71C6F2-DB05-4633-9B5A-FA299B57ECC9}">
      <dsp:nvSpPr>
        <dsp:cNvPr id="0" name=""/>
        <dsp:cNvSpPr/>
      </dsp:nvSpPr>
      <dsp:spPr>
        <a:xfrm>
          <a:off x="2729817" y="1346199"/>
          <a:ext cx="2556113" cy="1794933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Formulas</a:t>
          </a:r>
          <a:endParaRPr lang="en-US" sz="3500" kern="1200" dirty="0"/>
        </a:p>
      </dsp:txBody>
      <dsp:txXfrm>
        <a:off x="2817438" y="1433820"/>
        <a:ext cx="2380871" cy="1619691"/>
      </dsp:txXfrm>
    </dsp:sp>
    <dsp:sp modelId="{C4C63616-1BE1-4C9A-86FD-04EBA447C25C}">
      <dsp:nvSpPr>
        <dsp:cNvPr id="0" name=""/>
        <dsp:cNvSpPr/>
      </dsp:nvSpPr>
      <dsp:spPr>
        <a:xfrm>
          <a:off x="5458268" y="1346199"/>
          <a:ext cx="2556113" cy="1794933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Algorithm</a:t>
          </a:r>
          <a:endParaRPr lang="en-US" sz="3500" kern="1200" dirty="0"/>
        </a:p>
      </dsp:txBody>
      <dsp:txXfrm>
        <a:off x="5545889" y="1433820"/>
        <a:ext cx="2380871" cy="1619691"/>
      </dsp:txXfrm>
    </dsp:sp>
    <dsp:sp modelId="{BB418C2B-4CF4-46C2-9D34-77045C76BCF4}">
      <dsp:nvSpPr>
        <dsp:cNvPr id="0" name=""/>
        <dsp:cNvSpPr/>
      </dsp:nvSpPr>
      <dsp:spPr>
        <a:xfrm>
          <a:off x="8186719" y="1346199"/>
          <a:ext cx="2556113" cy="179493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Computer </a:t>
          </a:r>
          <a:r>
            <a:rPr lang="en-US" sz="3500" kern="1200" dirty="0" err="1" smtClean="0"/>
            <a:t>programme</a:t>
          </a:r>
          <a:endParaRPr lang="en-US" sz="3500" kern="1200" dirty="0"/>
        </a:p>
      </dsp:txBody>
      <dsp:txXfrm>
        <a:off x="8274340" y="1433820"/>
        <a:ext cx="2380871" cy="1619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51D57-6227-47D4-A55F-CB4AA7382756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B67E-89DA-4967-AFA1-788021B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7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C95B-00DD-45DA-A286-B5DB813C66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1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100" y="2095500"/>
            <a:ext cx="11061700" cy="15621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P</a:t>
            </a:r>
            <a:r>
              <a:rPr lang="en-US" sz="3600" cap="none" dirty="0" err="1" smtClean="0"/>
              <a:t>eran</a:t>
            </a:r>
            <a:r>
              <a:rPr lang="en-US" sz="3600" dirty="0" smtClean="0">
                <a:solidFill>
                  <a:srgbClr val="0070C0"/>
                </a:solidFill>
              </a:rPr>
              <a:t> SMART PULMO </a:t>
            </a:r>
            <a:r>
              <a:rPr lang="en-US" sz="3600" cap="none" dirty="0" err="1" smtClean="0"/>
              <a:t>untuk</a:t>
            </a:r>
            <a:r>
              <a:rPr lang="en-US" sz="3600" cap="none" dirty="0" smtClean="0"/>
              <a:t> </a:t>
            </a:r>
            <a:r>
              <a:rPr lang="en-US" sz="3600" cap="none" dirty="0" err="1"/>
              <a:t>I</a:t>
            </a:r>
            <a:r>
              <a:rPr lang="en-US" sz="3600" cap="none" dirty="0" err="1" smtClean="0"/>
              <a:t>nterpretasi</a:t>
            </a:r>
            <a:r>
              <a:rPr lang="en-US" sz="3600" cap="none" dirty="0" smtClean="0"/>
              <a:t> </a:t>
            </a:r>
            <a:r>
              <a:rPr lang="en-US" sz="3600" cap="none" dirty="0" err="1"/>
              <a:t>G</a:t>
            </a:r>
            <a:r>
              <a:rPr lang="en-US" sz="3600" cap="none" dirty="0" err="1" smtClean="0"/>
              <a:t>agal</a:t>
            </a:r>
            <a:r>
              <a:rPr lang="en-US" sz="3600" cap="none" dirty="0" smtClean="0"/>
              <a:t> </a:t>
            </a:r>
            <a:r>
              <a:rPr lang="en-US" sz="3600" cap="none" dirty="0" err="1"/>
              <a:t>N</a:t>
            </a:r>
            <a:r>
              <a:rPr lang="en-US" sz="3600" cap="none" dirty="0" err="1" smtClean="0"/>
              <a:t>apas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dan</a:t>
            </a:r>
            <a:r>
              <a:rPr lang="en-US" sz="3600" cap="none" dirty="0" smtClean="0"/>
              <a:t> </a:t>
            </a:r>
            <a:r>
              <a:rPr lang="en-US" sz="3600" cap="none" dirty="0" err="1"/>
              <a:t>G</a:t>
            </a:r>
            <a:r>
              <a:rPr lang="en-US" sz="3600" cap="none" dirty="0" err="1" smtClean="0"/>
              <a:t>angguan</a:t>
            </a:r>
            <a:r>
              <a:rPr lang="en-US" sz="3600" cap="none" dirty="0" smtClean="0"/>
              <a:t> </a:t>
            </a:r>
            <a:r>
              <a:rPr lang="en-US" sz="3600" cap="none" dirty="0" err="1"/>
              <a:t>A</a:t>
            </a:r>
            <a:r>
              <a:rPr lang="en-US" sz="3600" cap="none" dirty="0" err="1" smtClean="0"/>
              <a:t>sam</a:t>
            </a:r>
            <a:r>
              <a:rPr lang="en-US" sz="3600" cap="none" dirty="0" smtClean="0"/>
              <a:t> </a:t>
            </a:r>
            <a:r>
              <a:rPr lang="en-US" sz="3600" cap="none" dirty="0" err="1"/>
              <a:t>B</a:t>
            </a:r>
            <a:r>
              <a:rPr lang="en-US" sz="3600" cap="none" dirty="0" err="1" smtClean="0"/>
              <a:t>asa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47650"/>
            <a:ext cx="1676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00" y="3975100"/>
            <a:ext cx="10845800" cy="224676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Peneliti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2800" dirty="0" err="1" smtClean="0"/>
              <a:t>Siswanto</a:t>
            </a:r>
            <a:r>
              <a:rPr lang="en-US" sz="2800" dirty="0" smtClean="0"/>
              <a:t>, </a:t>
            </a:r>
            <a:r>
              <a:rPr lang="en-US" sz="2800" dirty="0" err="1" smtClean="0"/>
              <a:t>Reviono</a:t>
            </a:r>
            <a:r>
              <a:rPr lang="en-US" sz="2800" dirty="0" smtClean="0"/>
              <a:t>, </a:t>
            </a:r>
            <a:r>
              <a:rPr lang="en-US" sz="2800" dirty="0" err="1" smtClean="0"/>
              <a:t>Jatu</a:t>
            </a:r>
            <a:r>
              <a:rPr lang="en-US" sz="2800" dirty="0" smtClean="0"/>
              <a:t> </a:t>
            </a:r>
            <a:r>
              <a:rPr lang="en-US" sz="2800" dirty="0" err="1" smtClean="0"/>
              <a:t>Aphridasari</a:t>
            </a:r>
            <a:r>
              <a:rPr lang="en-US" sz="2800" dirty="0" smtClean="0"/>
              <a:t>, </a:t>
            </a:r>
            <a:r>
              <a:rPr lang="en-US" sz="2800" dirty="0" err="1" smtClean="0"/>
              <a:t>Arifin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Programmer:</a:t>
            </a:r>
          </a:p>
          <a:p>
            <a:pPr algn="ctr"/>
            <a:r>
              <a:rPr lang="en-US" sz="2800" dirty="0" err="1" smtClean="0"/>
              <a:t>Soesapto</a:t>
            </a:r>
            <a:r>
              <a:rPr lang="en-US" sz="2800" dirty="0" smtClean="0"/>
              <a:t> </a:t>
            </a:r>
            <a:r>
              <a:rPr lang="en-US" sz="2800" dirty="0" err="1" smtClean="0"/>
              <a:t>Joeni</a:t>
            </a:r>
            <a:r>
              <a:rPr lang="en-US" sz="2800" dirty="0" smtClean="0"/>
              <a:t> </a:t>
            </a:r>
            <a:r>
              <a:rPr lang="en-US" sz="2800" dirty="0" err="1" smtClean="0"/>
              <a:t>Hantoro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35150" y="6354703"/>
            <a:ext cx="844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</a:t>
            </a:r>
            <a:r>
              <a:rPr lang="en-US" dirty="0" err="1"/>
              <a:t>ebelas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</a:t>
            </a:r>
            <a:r>
              <a:rPr lang="en-US" dirty="0" err="1"/>
              <a:t>aret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cid base and 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/>
              <a:t>espiratory failure interpretation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ool- </a:t>
            </a:r>
            <a:r>
              <a:rPr lang="en-US" dirty="0" err="1" smtClean="0">
                <a:solidFill>
                  <a:srgbClr val="0070C0"/>
                </a:solidFill>
              </a:rPr>
              <a:t>PULMO</a:t>
            </a:r>
            <a:r>
              <a:rPr lang="en-US" dirty="0" err="1" smtClean="0"/>
              <a:t>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921" y="1695571"/>
            <a:ext cx="11092070" cy="2173356"/>
          </a:xfrm>
          <a:solidFill>
            <a:srgbClr val="0070C0"/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Reliability of automatic interpretation combining Henderson-Hasselbalch, base excess, and Stewart approaches to detect acid base disorder in </a:t>
            </a:r>
            <a:r>
              <a:rPr lang="en-US" sz="3200" b="1" dirty="0" smtClean="0"/>
              <a:t>pneumonia*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377" y="4339017"/>
            <a:ext cx="8791575" cy="104947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400" u="sng" dirty="0" err="1" smtClean="0">
                <a:solidFill>
                  <a:schemeClr val="bg1"/>
                </a:solidFill>
              </a:rPr>
              <a:t>Siswanto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Reviono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Jatu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Aphridasari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Arifin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739" y="6036573"/>
            <a:ext cx="112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*WAS PRESENTED IN NATIONAL CONGRES OF PDPI MEDAN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1400" y="333922"/>
            <a:ext cx="18669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STUDY</a:t>
            </a:r>
            <a:endParaRPr lang="en-US" sz="32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07955" y="6311900"/>
            <a:ext cx="771089" cy="365125"/>
          </a:xfrm>
        </p:spPr>
        <p:txBody>
          <a:bodyPr/>
          <a:lstStyle/>
          <a:p>
            <a:pPr algn="ctr"/>
            <a:r>
              <a:rPr lang="en-US" sz="2800" dirty="0" smtClean="0"/>
              <a:t>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2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262918"/>
            <a:ext cx="10809288" cy="603201"/>
          </a:xfrm>
          <a:solidFill>
            <a:srgbClr val="00206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b="1" dirty="0" smtClean="0"/>
              <a:t>RESULT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6112" y="866119"/>
            <a:ext cx="1080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Tabel</a:t>
            </a:r>
            <a:r>
              <a:rPr lang="en-US" sz="2800" dirty="0">
                <a:solidFill>
                  <a:schemeClr val="bg1"/>
                </a:solidFill>
              </a:rPr>
              <a:t> 1. </a:t>
            </a:r>
            <a:r>
              <a:rPr lang="en-US" sz="2800" dirty="0" smtClean="0">
                <a:solidFill>
                  <a:schemeClr val="bg1"/>
                </a:solidFill>
              </a:rPr>
              <a:t>Acid base disorders in pneumonia patients </a:t>
            </a:r>
            <a:r>
              <a:rPr lang="en-US" sz="2800" dirty="0">
                <a:solidFill>
                  <a:schemeClr val="bg1"/>
                </a:solidFill>
              </a:rPr>
              <a:t>with  </a:t>
            </a:r>
            <a:r>
              <a:rPr lang="en-US" sz="2800" dirty="0" err="1">
                <a:solidFill>
                  <a:schemeClr val="bg1"/>
                </a:solidFill>
              </a:rPr>
              <a:t>qSOFA</a:t>
            </a:r>
            <a:r>
              <a:rPr lang="en-US" sz="2800" dirty="0">
                <a:solidFill>
                  <a:schemeClr val="bg1"/>
                </a:solidFill>
              </a:rPr>
              <a:t> ≥</a:t>
            </a:r>
            <a:r>
              <a:rPr lang="en-US" sz="2800" dirty="0" smtClean="0">
                <a:solidFill>
                  <a:schemeClr val="bg1"/>
                </a:solidFill>
              </a:rPr>
              <a:t>2.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463" t="27778" r="6271" b="15451"/>
          <a:stretch/>
        </p:blipFill>
        <p:spPr>
          <a:xfrm>
            <a:off x="760410" y="1389339"/>
            <a:ext cx="7880363" cy="51035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69855" y="6310312"/>
            <a:ext cx="771089" cy="365125"/>
          </a:xfrm>
        </p:spPr>
        <p:txBody>
          <a:bodyPr/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820742" y="3407707"/>
            <a:ext cx="7759700" cy="355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0742" y="5781675"/>
            <a:ext cx="7759700" cy="355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0742" y="2717800"/>
            <a:ext cx="7624758" cy="5842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8842" y="4188290"/>
            <a:ext cx="7624758" cy="146320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99600" y="2857791"/>
            <a:ext cx="1955800" cy="20621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detect hidden acid base disorders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94742" y="3937291"/>
            <a:ext cx="804858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6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115" y="228599"/>
            <a:ext cx="1135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</a:rPr>
              <a:t>Tabel </a:t>
            </a:r>
            <a:r>
              <a:rPr lang="en-US" sz="2800" dirty="0">
                <a:solidFill>
                  <a:schemeClr val="bg1"/>
                </a:solidFill>
              </a:rPr>
              <a:t>2.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Kappa Cohen agreement </a:t>
            </a:r>
            <a:r>
              <a:rPr lang="en-US" sz="2800" dirty="0" smtClean="0">
                <a:solidFill>
                  <a:schemeClr val="bg1"/>
                </a:solidFill>
              </a:rPr>
              <a:t>test for respiratory </a:t>
            </a:r>
            <a:r>
              <a:rPr lang="en-US" sz="2800" dirty="0">
                <a:solidFill>
                  <a:schemeClr val="bg1"/>
                </a:solidFill>
              </a:rPr>
              <a:t>acid base </a:t>
            </a:r>
            <a:r>
              <a:rPr lang="en-US" sz="2800" dirty="0" smtClean="0">
                <a:solidFill>
                  <a:schemeClr val="bg1"/>
                </a:solidFill>
              </a:rPr>
              <a:t>disorders</a:t>
            </a:r>
            <a:r>
              <a:rPr lang="id-ID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998" t="34201" r="6564" b="14583"/>
          <a:stretch/>
        </p:blipFill>
        <p:spPr>
          <a:xfrm>
            <a:off x="665115" y="796597"/>
            <a:ext cx="9579499" cy="5651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7827" y="6265534"/>
            <a:ext cx="771089" cy="365125"/>
          </a:xfrm>
        </p:spPr>
        <p:txBody>
          <a:bodyPr/>
          <a:lstStyle/>
          <a:p>
            <a:pPr algn="ctr"/>
            <a:r>
              <a:rPr lang="en-US" sz="3200" dirty="0" smtClean="0"/>
              <a:t>11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8216900" y="1778000"/>
            <a:ext cx="927100" cy="165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998" t="32118" r="6174" b="18229"/>
          <a:stretch/>
        </p:blipFill>
        <p:spPr>
          <a:xfrm>
            <a:off x="625020" y="1092200"/>
            <a:ext cx="9399776" cy="541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997" y="465465"/>
            <a:ext cx="1135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</a:rPr>
              <a:t>Tabel </a:t>
            </a:r>
            <a:r>
              <a:rPr lang="en-US" sz="2800" dirty="0">
                <a:solidFill>
                  <a:schemeClr val="bg1"/>
                </a:solidFill>
              </a:rPr>
              <a:t>2.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Kappa Cohen agreement </a:t>
            </a:r>
            <a:r>
              <a:rPr lang="en-US" sz="2800" dirty="0" smtClean="0">
                <a:solidFill>
                  <a:schemeClr val="bg1"/>
                </a:solidFill>
              </a:rPr>
              <a:t>test for metabolic </a:t>
            </a:r>
            <a:r>
              <a:rPr lang="en-US" sz="2800" dirty="0">
                <a:solidFill>
                  <a:schemeClr val="bg1"/>
                </a:solidFill>
              </a:rPr>
              <a:t>acid base </a:t>
            </a:r>
            <a:r>
              <a:rPr lang="en-US" sz="2800" dirty="0" smtClean="0">
                <a:solidFill>
                  <a:schemeClr val="bg1"/>
                </a:solidFill>
              </a:rPr>
              <a:t>disorders</a:t>
            </a:r>
            <a:r>
              <a:rPr lang="id-ID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90709" y="6173509"/>
            <a:ext cx="771089" cy="365125"/>
          </a:xfrm>
        </p:spPr>
        <p:txBody>
          <a:bodyPr/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8318500" y="2209800"/>
            <a:ext cx="863600" cy="1473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028700"/>
            <a:ext cx="10642600" cy="245110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600" b="1" dirty="0" smtClean="0"/>
              <a:t>Interpretation </a:t>
            </a:r>
            <a:r>
              <a:rPr lang="en-US" sz="2600" b="1" dirty="0"/>
              <a:t>Comparison </a:t>
            </a:r>
            <a:r>
              <a:rPr lang="en-US" sz="2600" b="1" dirty="0" smtClean="0"/>
              <a:t>of Acid-Base Disturbance between Combination Method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dirty="0" smtClean="0"/>
              <a:t>Henderson-</a:t>
            </a:r>
            <a:r>
              <a:rPr lang="en-US" sz="2600" dirty="0" err="1" smtClean="0"/>
              <a:t>Hasselbach</a:t>
            </a:r>
            <a:r>
              <a:rPr lang="en-US" sz="2600" dirty="0" smtClean="0"/>
              <a:t>, Base excess, And Stewart) and </a:t>
            </a:r>
            <a:r>
              <a:rPr lang="en-US" sz="2600" b="1" dirty="0" smtClean="0"/>
              <a:t>Henderson-</a:t>
            </a:r>
            <a:r>
              <a:rPr lang="en-US" sz="2600" b="1" dirty="0" err="1" smtClean="0"/>
              <a:t>Hasselbach’s</a:t>
            </a:r>
            <a:r>
              <a:rPr lang="en-US" sz="2600" b="1" dirty="0" smtClean="0"/>
              <a:t> Method in </a:t>
            </a:r>
            <a:r>
              <a:rPr lang="en-US" sz="2600" b="1" dirty="0" err="1" smtClean="0"/>
              <a:t>respiratORY</a:t>
            </a:r>
            <a:r>
              <a:rPr lang="en-US" sz="2600" b="1" dirty="0" smtClean="0"/>
              <a:t> </a:t>
            </a:r>
            <a:r>
              <a:rPr lang="en-US" sz="2600" b="1" dirty="0"/>
              <a:t>failure patient </a:t>
            </a:r>
            <a:r>
              <a:rPr lang="en-US" sz="2600" b="1" dirty="0" smtClean="0"/>
              <a:t>at Dr. </a:t>
            </a:r>
            <a:r>
              <a:rPr lang="en-US" sz="2600" b="1" dirty="0" err="1" smtClean="0"/>
              <a:t>Moewardi</a:t>
            </a:r>
            <a:r>
              <a:rPr lang="en-US" sz="2600" b="1" dirty="0" smtClean="0"/>
              <a:t> Hospital, Surakarta*</a:t>
            </a:r>
            <a:br>
              <a:rPr lang="en-US" sz="2600" b="1" dirty="0" smtClean="0"/>
            </a:br>
            <a:r>
              <a:rPr lang="en-US" sz="2600" b="1" dirty="0" smtClean="0"/>
              <a:t> 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4114800"/>
            <a:ext cx="10642600" cy="1041400"/>
          </a:xfrm>
        </p:spPr>
        <p:txBody>
          <a:bodyPr>
            <a:noAutofit/>
          </a:bodyPr>
          <a:lstStyle/>
          <a:p>
            <a:pPr algn="ctr"/>
            <a:r>
              <a:rPr lang="en-US" sz="2400" b="1" u="sng" dirty="0"/>
              <a:t>Dian </a:t>
            </a:r>
            <a:r>
              <a:rPr lang="en-US" sz="2400" b="1" u="sng" dirty="0" err="1" smtClean="0"/>
              <a:t>Apriliana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Reviono</a:t>
            </a:r>
            <a:r>
              <a:rPr lang="en-US" sz="2400" b="1" dirty="0" smtClean="0"/>
              <a:t>, </a:t>
            </a:r>
            <a:r>
              <a:rPr lang="en-US" sz="2400" b="1" dirty="0" err="1"/>
              <a:t>Jatu</a:t>
            </a:r>
            <a:r>
              <a:rPr lang="en-US" sz="2400" b="1" dirty="0"/>
              <a:t> </a:t>
            </a:r>
            <a:r>
              <a:rPr lang="en-US" sz="2400" b="1" dirty="0" err="1"/>
              <a:t>Aphridasar</a:t>
            </a:r>
            <a:r>
              <a:rPr lang="id-ID" sz="2400" b="1" dirty="0" smtClean="0"/>
              <a:t>i</a:t>
            </a:r>
            <a:r>
              <a:rPr lang="en-ID" sz="2400" b="1" dirty="0" smtClean="0"/>
              <a:t>, </a:t>
            </a:r>
            <a:r>
              <a:rPr lang="en-ID" sz="2400" b="1" dirty="0" err="1"/>
              <a:t>Yusup</a:t>
            </a:r>
            <a:r>
              <a:rPr lang="en-ID" sz="2400" b="1" dirty="0"/>
              <a:t> </a:t>
            </a:r>
            <a:r>
              <a:rPr lang="en-ID" sz="2400" b="1" dirty="0" err="1"/>
              <a:t>Subagio</a:t>
            </a:r>
            <a:r>
              <a:rPr lang="en-ID" sz="2400" b="1" dirty="0"/>
              <a:t> </a:t>
            </a:r>
            <a:r>
              <a:rPr lang="en-ID" sz="2400" b="1" dirty="0" err="1" smtClean="0"/>
              <a:t>Sutanto</a:t>
            </a:r>
            <a:r>
              <a:rPr lang="en-ID" sz="2400" b="1" dirty="0" smtClean="0"/>
              <a:t>,</a:t>
            </a:r>
            <a:r>
              <a:rPr lang="id-ID" sz="2400" b="1" dirty="0" smtClean="0"/>
              <a:t> Siswanto</a:t>
            </a:r>
            <a:endParaRPr lang="en-US" sz="2400" dirty="0"/>
          </a:p>
          <a:p>
            <a:pPr algn="ctr"/>
            <a:r>
              <a:rPr lang="en-US" sz="2400" dirty="0"/>
              <a:t> 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4739" y="6036573"/>
            <a:ext cx="112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*WAS PRESENTED IN PIPKRA UNIVERSITAS INDONESIA JAKARTA 2018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07955" y="6311900"/>
            <a:ext cx="771089" cy="365125"/>
          </a:xfrm>
        </p:spPr>
        <p:txBody>
          <a:bodyPr/>
          <a:lstStyle/>
          <a:p>
            <a:pPr algn="ctr"/>
            <a:r>
              <a:rPr lang="en-US" sz="2800" dirty="0" smtClean="0"/>
              <a:t>13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51400" y="333922"/>
            <a:ext cx="18669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STUDY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5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28600"/>
            <a:ext cx="10845800" cy="7239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ID" dirty="0" smtClean="0"/>
              <a:t>Result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792216"/>
              </p:ext>
            </p:extLst>
          </p:nvPr>
        </p:nvGraphicFramePr>
        <p:xfrm>
          <a:off x="685800" y="2254429"/>
          <a:ext cx="10718800" cy="4394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76262"/>
                <a:gridCol w="2339479"/>
                <a:gridCol w="2218295"/>
                <a:gridCol w="1896676"/>
                <a:gridCol w="1688088"/>
              </a:tblGrid>
              <a:tr h="1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Respiratoric</a:t>
                      </a:r>
                      <a:r>
                        <a:rPr lang="en-US" sz="2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acidosis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Respiratoric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alkalosis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456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 method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(28 %)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(64,5 %)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(7,4 %)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62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Henderson-</a:t>
                      </a:r>
                      <a:r>
                        <a:rPr lang="en-US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Hasselbach’s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method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(14,5 %)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(31,5 %)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(54 %)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8800" y="1054100"/>
            <a:ext cx="1102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>
              <a:spcAft>
                <a:spcPts val="0"/>
              </a:spcAft>
            </a:pPr>
            <a:r>
              <a:rPr lang="en-US" sz="2400" dirty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US" sz="24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Interpretation comparison of respiratory acid base disorder between combination </a:t>
            </a:r>
            <a:r>
              <a:rPr lang="en-US" sz="2400" dirty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 </a:t>
            </a:r>
            <a:r>
              <a:rPr lang="en-US" sz="24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Henderson-</a:t>
            </a:r>
            <a:r>
              <a:rPr lang="en-US" sz="2400" dirty="0" err="1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Hasselbach’s</a:t>
            </a:r>
            <a:r>
              <a:rPr lang="en-US" sz="24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 in </a:t>
            </a:r>
            <a:r>
              <a:rPr lang="en-US" sz="24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respiratory failure patient.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04600" y="6283504"/>
            <a:ext cx="771089" cy="365125"/>
          </a:xfrm>
        </p:spPr>
        <p:txBody>
          <a:bodyPr/>
          <a:lstStyle/>
          <a:p>
            <a:pPr algn="ctr"/>
            <a:r>
              <a:rPr lang="en-US" sz="2800" dirty="0" smtClean="0"/>
              <a:t>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68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77" y="241513"/>
            <a:ext cx="10529047" cy="792879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ID" dirty="0" smtClean="0"/>
              <a:t>Result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71250"/>
              </p:ext>
            </p:extLst>
          </p:nvPr>
        </p:nvGraphicFramePr>
        <p:xfrm>
          <a:off x="793377" y="1981200"/>
          <a:ext cx="10529048" cy="441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504"/>
                <a:gridCol w="1768405"/>
                <a:gridCol w="1685140"/>
                <a:gridCol w="1868972"/>
                <a:gridCol w="1899612"/>
                <a:gridCol w="1051415"/>
              </a:tblGrid>
              <a:tr h="1271139"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Metabolic acidosis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Metabolic alkalosis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ID" sz="22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2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Metabolic</a:t>
                      </a:r>
                      <a:r>
                        <a:rPr lang="en-ID" sz="2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acidosis and alkalosis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65361"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2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Combination</a:t>
                      </a:r>
                      <a:r>
                        <a:rPr lang="en-ID" sz="2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200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</a:t>
                      </a:r>
                      <a:r>
                        <a:rPr lang="en-US" sz="22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(13 %)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 </a:t>
                      </a:r>
                      <a:r>
                        <a:rPr lang="en-US" sz="22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(58 %)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22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(10 %)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</a:t>
                      </a:r>
                      <a:r>
                        <a:rPr lang="en-US" sz="22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(18,5 %)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79481"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Henderson-</a:t>
                      </a:r>
                      <a:r>
                        <a:rPr lang="en-US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Hasselbach’s</a:t>
                      </a:r>
                      <a:r>
                        <a:rPr lang="en-US" sz="2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method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(7,5 %)</a:t>
                      </a:r>
                    </a:p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(46 %)</a:t>
                      </a:r>
                    </a:p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n-US" sz="2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(46,5 %)</a:t>
                      </a:r>
                    </a:p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377" y="1034392"/>
            <a:ext cx="102862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>
              <a:spcAft>
                <a:spcPts val="0"/>
              </a:spcAft>
            </a:pPr>
            <a:r>
              <a:rPr lang="en-US" sz="22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US" sz="2200" dirty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comparison </a:t>
            </a:r>
            <a:r>
              <a:rPr lang="en-US" sz="20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2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metabolic acid base disorder </a:t>
            </a:r>
            <a:r>
              <a:rPr lang="en-US" sz="2200" dirty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2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 </a:t>
            </a:r>
            <a:r>
              <a:rPr lang="en-US" sz="2200" dirty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 and </a:t>
            </a:r>
            <a:r>
              <a:rPr lang="en-US" sz="22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Henderson-</a:t>
            </a:r>
            <a:r>
              <a:rPr lang="en-US" sz="2200" dirty="0" err="1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Hasselbach’s</a:t>
            </a:r>
            <a:r>
              <a:rPr lang="en-US" sz="22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 in </a:t>
            </a:r>
            <a:r>
              <a:rPr lang="en-US" sz="2200" dirty="0" smtClean="0">
                <a:solidFill>
                  <a:srgbClr val="01020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respiratory failure patient.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20911" y="6214618"/>
            <a:ext cx="771089" cy="365125"/>
          </a:xfrm>
        </p:spPr>
        <p:txBody>
          <a:bodyPr/>
          <a:lstStyle/>
          <a:p>
            <a:pPr algn="ctr"/>
            <a:r>
              <a:rPr lang="en-US" sz="2800" dirty="0" smtClean="0"/>
              <a:t>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34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5699" y="6419850"/>
            <a:ext cx="771089" cy="365125"/>
          </a:xfrm>
        </p:spPr>
        <p:txBody>
          <a:bodyPr/>
          <a:lstStyle/>
          <a:p>
            <a:pPr algn="ctr"/>
            <a:r>
              <a:rPr lang="en-US" sz="3200" dirty="0" smtClean="0"/>
              <a:t>16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4149165"/>
              </p:ext>
            </p:extLst>
          </p:nvPr>
        </p:nvGraphicFramePr>
        <p:xfrm>
          <a:off x="758825" y="368301"/>
          <a:ext cx="10556874" cy="603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 rot="20071713">
            <a:off x="4316413" y="1972585"/>
            <a:ext cx="34417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Now available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82599"/>
            <a:ext cx="9626600" cy="4851401"/>
          </a:xfrm>
        </p:spPr>
        <p:txBody>
          <a:bodyPr anchor="t">
            <a:normAutofit/>
          </a:bodyPr>
          <a:lstStyle/>
          <a:p>
            <a:pPr algn="ctr"/>
            <a:r>
              <a:rPr lang="en-US" b="1" cap="none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Kullu</a:t>
            </a:r>
            <a:r>
              <a:rPr lang="en-US" b="1" cap="none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b="1" cap="none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maa</a:t>
            </a:r>
            <a:r>
              <a:rPr lang="en-US" b="1" cap="none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b="1" cap="none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zadani</a:t>
            </a:r>
            <a:r>
              <a:rPr lang="en-US" b="1" cap="none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b="1" cap="none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ilman</a:t>
            </a:r>
            <a:r>
              <a:rPr lang="en-US" b="1" cap="none" dirty="0"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en-US" b="1" cap="none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b="1" cap="none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Zadani</a:t>
            </a:r>
            <a:r>
              <a:rPr lang="en-US" b="1" cap="none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b="1" cap="none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fahman</a:t>
            </a:r>
            <a:r>
              <a:rPr lang="en-US" b="1" cap="none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b="1" cap="none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bijahli</a:t>
            </a:r>
            <a:r>
              <a:rPr lang="en-US" cap="none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en-US" cap="none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cap="none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en-US" cap="none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sz="2000" b="1" cap="none" dirty="0" err="1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Setiap</a:t>
            </a:r>
            <a:r>
              <a:rPr lang="en-US" sz="2000" b="1" cap="none" dirty="0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 </a:t>
            </a:r>
            <a:r>
              <a:rPr lang="en-US" sz="2000" b="1" cap="none" dirty="0" err="1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setangga</a:t>
            </a:r>
            <a:r>
              <a:rPr lang="en-US" sz="2000" b="1" cap="none" dirty="0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 </a:t>
            </a:r>
            <a:r>
              <a:rPr lang="en-US" sz="2000" b="1" cap="none" dirty="0" err="1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ilmu</a:t>
            </a:r>
            <a:r>
              <a:rPr lang="en-US" sz="2000" b="1" cap="none" dirty="0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 </a:t>
            </a:r>
            <a:r>
              <a:rPr lang="en-US" sz="2000" b="1" cap="none" dirty="0" err="1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kutingkat</a:t>
            </a:r>
            <a:r>
              <a:rPr lang="en-US" sz="2000" b="1" cap="none" dirty="0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/>
            </a:r>
            <a:br>
              <a:rPr lang="en-US" sz="2000" b="1" cap="none" dirty="0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</a:br>
            <a:r>
              <a:rPr lang="en-US" sz="2000" b="1" cap="none" dirty="0" err="1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Insaflah</a:t>
            </a:r>
            <a:r>
              <a:rPr lang="en-US" sz="2000" b="1" cap="none" dirty="0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 </a:t>
            </a:r>
            <a:r>
              <a:rPr lang="en-US" sz="2000" b="1" cap="none" dirty="0" err="1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aku</a:t>
            </a:r>
            <a:r>
              <a:rPr lang="en-US" sz="2000" b="1" cap="none" dirty="0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 </a:t>
            </a:r>
            <a:r>
              <a:rPr lang="en-US" sz="2000" b="1" cap="none" dirty="0" err="1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jahilnya</a:t>
            </a:r>
            <a:r>
              <a:rPr lang="en-US" sz="2000" b="1" cap="none" dirty="0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 </a:t>
            </a:r>
            <a:r>
              <a:rPr lang="en-US" sz="2000" b="1" cap="none" dirty="0" err="1">
                <a:solidFill>
                  <a:schemeClr val="bg1"/>
                </a:solidFill>
                <a:latin typeface="Lao UI" panose="020B0502040204020203" pitchFamily="34" charset="0"/>
                <a:ea typeface="Malgun Gothic" panose="020B0503020000020004" pitchFamily="34" charset="-127"/>
                <a:cs typeface="Lao UI" panose="020B0502040204020203" pitchFamily="34" charset="0"/>
              </a:rPr>
              <a:t>diri</a:t>
            </a:r>
            <a:endParaRPr lang="en-US" sz="2000" b="1" cap="none" dirty="0">
              <a:solidFill>
                <a:schemeClr val="bg1"/>
              </a:solidFill>
              <a:latin typeface="Lao UI" panose="020B0502040204020203" pitchFamily="34" charset="0"/>
              <a:ea typeface="Malgun Gothic" panose="020B0503020000020004" pitchFamily="34" charset="-127"/>
              <a:cs typeface="Lao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0013" y="3282950"/>
            <a:ext cx="2009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@ Imam </a:t>
            </a:r>
            <a:r>
              <a:rPr lang="en-US" sz="2000" dirty="0" err="1"/>
              <a:t>Syafi’i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84600" y="5511801"/>
            <a:ext cx="4800600" cy="64633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Thanks 4U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42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610" y="2782886"/>
            <a:ext cx="4878389" cy="3541714"/>
          </a:xfrm>
          <a:solidFill>
            <a:srgbClr val="00206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Respiratory failure interpretation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900" y="2782886"/>
            <a:ext cx="4875211" cy="3541714"/>
          </a:xfrm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Acid base disorders interpretation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Based on Henderson-Hasselbalch approach</a:t>
            </a:r>
          </a:p>
          <a:p>
            <a:pPr marL="457200" indent="-457200">
              <a:buAutoNum type="arabicPeriod"/>
            </a:pPr>
            <a:r>
              <a:rPr lang="en-US" dirty="0" smtClean="0"/>
              <a:t>Based on combined method of Henderson-Hasselbalch, BE, and Stewart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63209"/>
            <a:ext cx="2413000" cy="2413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82566" y="6348714"/>
            <a:ext cx="771089" cy="365125"/>
          </a:xfrm>
        </p:spPr>
        <p:txBody>
          <a:bodyPr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6742905" y="4419600"/>
            <a:ext cx="4775200" cy="15621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54000"/>
            <a:ext cx="11049000" cy="6985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/>
              <a:t>respiratory </a:t>
            </a:r>
            <a:r>
              <a:rPr lang="en-US" dirty="0" smtClean="0"/>
              <a:t>failure type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9193722"/>
              </p:ext>
            </p:extLst>
          </p:nvPr>
        </p:nvGraphicFramePr>
        <p:xfrm>
          <a:off x="660400" y="1075266"/>
          <a:ext cx="11049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20911" y="6434136"/>
            <a:ext cx="771089" cy="365125"/>
          </a:xfrm>
        </p:spPr>
        <p:txBody>
          <a:bodyPr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89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1121890"/>
              </p:ext>
            </p:extLst>
          </p:nvPr>
        </p:nvGraphicFramePr>
        <p:xfrm>
          <a:off x="495300" y="1193800"/>
          <a:ext cx="111887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199418"/>
            <a:ext cx="11188700" cy="8673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Detect type of respiratory failure: important to management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52405" y="6239403"/>
            <a:ext cx="771089" cy="365125"/>
          </a:xfrm>
        </p:spPr>
        <p:txBody>
          <a:bodyPr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0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41300"/>
            <a:ext cx="11366500" cy="977900"/>
          </a:xfrm>
        </p:spPr>
        <p:txBody>
          <a:bodyPr/>
          <a:lstStyle/>
          <a:p>
            <a:r>
              <a:rPr lang="en-US" dirty="0" smtClean="0"/>
              <a:t>Important respiratory formulas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9510464"/>
              </p:ext>
            </p:extLst>
          </p:nvPr>
        </p:nvGraphicFramePr>
        <p:xfrm>
          <a:off x="469900" y="1397000"/>
          <a:ext cx="111760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52405" y="6239403"/>
            <a:ext cx="771089" cy="365125"/>
          </a:xfrm>
        </p:spPr>
        <p:txBody>
          <a:bodyPr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1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30200"/>
            <a:ext cx="108331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Development process for respiratory failure interpretation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485431"/>
              </p:ext>
            </p:extLst>
          </p:nvPr>
        </p:nvGraphicFramePr>
        <p:xfrm>
          <a:off x="711200" y="1651000"/>
          <a:ext cx="10744200" cy="448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52405" y="6239403"/>
            <a:ext cx="771089" cy="365125"/>
          </a:xfrm>
        </p:spPr>
        <p:txBody>
          <a:bodyPr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05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754476"/>
              </p:ext>
            </p:extLst>
          </p:nvPr>
        </p:nvGraphicFramePr>
        <p:xfrm>
          <a:off x="406400" y="963832"/>
          <a:ext cx="10909300" cy="552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400" y="173941"/>
            <a:ext cx="10909300" cy="646331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INTRODUCTION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5700" y="6307137"/>
            <a:ext cx="771089" cy="36512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15900"/>
            <a:ext cx="10960100" cy="1333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Development process for </a:t>
            </a:r>
            <a:r>
              <a:rPr lang="en-US" dirty="0" smtClean="0"/>
              <a:t>acid base disorders </a:t>
            </a:r>
            <a:r>
              <a:rPr lang="en-US" dirty="0"/>
              <a:t>interpretation </a:t>
            </a:r>
            <a:r>
              <a:rPr lang="en-US" dirty="0" smtClean="0"/>
              <a:t>based on HENDERSON-HASSELBALCH approach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52405" y="6239403"/>
            <a:ext cx="771089" cy="365125"/>
          </a:xfrm>
        </p:spPr>
        <p:txBody>
          <a:bodyPr/>
          <a:lstStyle/>
          <a:p>
            <a:pPr algn="ctr"/>
            <a:r>
              <a:rPr lang="en-US" sz="2800" dirty="0"/>
              <a:t>7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28617923"/>
              </p:ext>
            </p:extLst>
          </p:nvPr>
        </p:nvGraphicFramePr>
        <p:xfrm>
          <a:off x="869950" y="1667933"/>
          <a:ext cx="106680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1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93700"/>
            <a:ext cx="10909300" cy="13462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Development process for acid base disorders interpretation based on </a:t>
            </a:r>
            <a:r>
              <a:rPr lang="en-US" dirty="0" smtClean="0"/>
              <a:t>combined method of HENDERSON-HASSELBALCH, be, DAN STEWART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07955" y="6311900"/>
            <a:ext cx="771089" cy="365125"/>
          </a:xfrm>
        </p:spPr>
        <p:txBody>
          <a:bodyPr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2535610"/>
              </p:ext>
            </p:extLst>
          </p:nvPr>
        </p:nvGraphicFramePr>
        <p:xfrm>
          <a:off x="584200" y="1866900"/>
          <a:ext cx="109093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4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295</TotalTime>
  <Words>669</Words>
  <Application>Microsoft Office PowerPoint</Application>
  <PresentationFormat>Widescreen</PresentationFormat>
  <Paragraphs>160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Malgun Gothic</vt:lpstr>
      <vt:lpstr>Arial</vt:lpstr>
      <vt:lpstr>Calibri</vt:lpstr>
      <vt:lpstr>Lao UI</vt:lpstr>
      <vt:lpstr>Times New Roman</vt:lpstr>
      <vt:lpstr>Trebuchet MS</vt:lpstr>
      <vt:lpstr>Tw Cen MT</vt:lpstr>
      <vt:lpstr>Circuit</vt:lpstr>
      <vt:lpstr>Peran SMART PULMO untuk Interpretasi Gagal Napas dan Gangguan Asam Basa </vt:lpstr>
      <vt:lpstr>PowerPoint Presentation</vt:lpstr>
      <vt:lpstr>respiratory failure type</vt:lpstr>
      <vt:lpstr>Detect type of respiratory failure: important to management</vt:lpstr>
      <vt:lpstr>Important respiratory formulas</vt:lpstr>
      <vt:lpstr>Development process for respiratory failure interpretation</vt:lpstr>
      <vt:lpstr>PowerPoint Presentation</vt:lpstr>
      <vt:lpstr>Development process for acid base disorders interpretation based on HENDERSON-HASSELBALCH approach </vt:lpstr>
      <vt:lpstr>Development process for acid base disorders interpretation based on combined method of HENDERSON-HASSELBALCH, be, DAN STEWART </vt:lpstr>
      <vt:lpstr>Reliability of automatic interpretation combining Henderson-Hasselbalch, base excess, and Stewart approaches to detect acid base disorder in pneumonia*</vt:lpstr>
      <vt:lpstr>RESULT</vt:lpstr>
      <vt:lpstr>PowerPoint Presentation</vt:lpstr>
      <vt:lpstr>PowerPoint Presentation</vt:lpstr>
      <vt:lpstr>Interpretation Comparison of Acid-Base Disturbance between Combination Method (Henderson-Hasselbach, Base excess, And Stewart) and Henderson-Hasselbach’s Method in respiratORY failure patient at Dr. Moewardi Hospital, Surakarta*  </vt:lpstr>
      <vt:lpstr>Result</vt:lpstr>
      <vt:lpstr>Result</vt:lpstr>
      <vt:lpstr>PowerPoint Presentation</vt:lpstr>
      <vt:lpstr>Kullu maa zadani ilman Zadani fahman bijahli  Setiap setangga ilmu kutingkat Insaflah aku jahilnya diri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PULMO Sebelas Maret Acid base and Respiratory failure interpretation Tool- PULMONOLOGY</dc:title>
  <dc:creator>Windows User</dc:creator>
  <cp:lastModifiedBy>Windows User</cp:lastModifiedBy>
  <cp:revision>26</cp:revision>
  <dcterms:created xsi:type="dcterms:W3CDTF">2018-02-27T14:38:04Z</dcterms:created>
  <dcterms:modified xsi:type="dcterms:W3CDTF">2018-03-07T01:48:35Z</dcterms:modified>
</cp:coreProperties>
</file>