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6"/>
  </p:notesMasterIdLst>
  <p:handoutMasterIdLst>
    <p:handoutMasterId r:id="rId17"/>
  </p:handoutMasterIdLst>
  <p:sldIdLst>
    <p:sldId id="331" r:id="rId3"/>
    <p:sldId id="302" r:id="rId4"/>
    <p:sldId id="260" r:id="rId5"/>
    <p:sldId id="332" r:id="rId6"/>
    <p:sldId id="319" r:id="rId7"/>
    <p:sldId id="333" r:id="rId8"/>
    <p:sldId id="334" r:id="rId9"/>
    <p:sldId id="317" r:id="rId10"/>
    <p:sldId id="328" r:id="rId11"/>
    <p:sldId id="329" r:id="rId12"/>
    <p:sldId id="310" r:id="rId13"/>
    <p:sldId id="330" r:id="rId14"/>
    <p:sldId id="313" r:id="rId15"/>
  </p:sldIdLst>
  <p:sldSz cx="9144000" cy="6858000" type="screen4x3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CB"/>
    <a:srgbClr val="660033"/>
    <a:srgbClr val="DB076C"/>
    <a:srgbClr val="FF6600"/>
    <a:srgbClr val="00FA71"/>
    <a:srgbClr val="CC54BB"/>
    <a:srgbClr val="EFABDC"/>
    <a:srgbClr val="F0EDB6"/>
    <a:srgbClr val="E8D5B2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64C54-6206-4E99-A0A0-2C56B975135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7625B4F-3054-44C8-9709-D465B5D89A21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B</a:t>
          </a:r>
          <a:r>
            <a:rPr lang="id-ID" sz="2800" dirty="0"/>
            <a:t>ronchiectasis</a:t>
          </a:r>
          <a:r>
            <a:rPr lang="en-US" sz="2800" dirty="0"/>
            <a:t> is chronic disease with lifetime breathing difficulties</a:t>
          </a:r>
          <a:endParaRPr lang="id-ID" sz="2800" dirty="0"/>
        </a:p>
      </dgm:t>
    </dgm:pt>
    <dgm:pt modelId="{C93F9338-B2EC-4F58-9502-EDD995502CA5}" type="parTrans" cxnId="{AAB725D5-8382-484B-B3C9-CDABF429F194}">
      <dgm:prSet/>
      <dgm:spPr/>
      <dgm:t>
        <a:bodyPr/>
        <a:lstStyle/>
        <a:p>
          <a:endParaRPr lang="id-ID"/>
        </a:p>
      </dgm:t>
    </dgm:pt>
    <dgm:pt modelId="{751E9C08-8044-4C77-B2DA-9BD9F3527C5F}" type="sibTrans" cxnId="{AAB725D5-8382-484B-B3C9-CDABF429F194}">
      <dgm:prSet/>
      <dgm:spPr/>
      <dgm:t>
        <a:bodyPr/>
        <a:lstStyle/>
        <a:p>
          <a:endParaRPr lang="id-ID"/>
        </a:p>
      </dgm:t>
    </dgm:pt>
    <dgm:pt modelId="{E1194451-F4C2-4531-AA3A-56185CDD9D0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WILL LIFE QUALITY OF BRONCHIECTASIS PATIENTS IMPROVE? </a:t>
          </a:r>
          <a:endParaRPr lang="id-ID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780C383A-1B8A-4AFC-8086-00174BC7BB51}" type="parTrans" cxnId="{6D41AFEC-B5A8-451E-A45D-2E68969B060C}">
      <dgm:prSet/>
      <dgm:spPr/>
      <dgm:t>
        <a:bodyPr/>
        <a:lstStyle/>
        <a:p>
          <a:endParaRPr lang="id-ID"/>
        </a:p>
      </dgm:t>
    </dgm:pt>
    <dgm:pt modelId="{A903134A-9016-4B2E-8231-2EDC91DA5FBF}" type="sibTrans" cxnId="{6D41AFEC-B5A8-451E-A45D-2E68969B060C}">
      <dgm:prSet/>
      <dgm:spPr/>
      <dgm:t>
        <a:bodyPr/>
        <a:lstStyle/>
        <a:p>
          <a:endParaRPr lang="id-ID"/>
        </a:p>
      </dgm:t>
    </dgm:pt>
    <dgm:pt modelId="{FCC9FE32-42C8-4BB3-9A40-EFA5B89E74A9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/>
            <a:t>Low life quality, heightened anxiety and depression</a:t>
          </a:r>
          <a:endParaRPr lang="id-ID" dirty="0"/>
        </a:p>
      </dgm:t>
    </dgm:pt>
    <dgm:pt modelId="{683DF770-61B9-4462-88CF-29F615FC0157}" type="parTrans" cxnId="{0C1FB129-897F-42BE-AFF5-57119E8303A0}">
      <dgm:prSet/>
      <dgm:spPr/>
      <dgm:t>
        <a:bodyPr/>
        <a:lstStyle/>
        <a:p>
          <a:endParaRPr lang="en-US"/>
        </a:p>
      </dgm:t>
    </dgm:pt>
    <dgm:pt modelId="{3DF7E139-B558-44D0-A9CC-65C660712959}" type="sibTrans" cxnId="{0C1FB129-897F-42BE-AFF5-57119E8303A0}">
      <dgm:prSet/>
      <dgm:spPr/>
      <dgm:t>
        <a:bodyPr/>
        <a:lstStyle/>
        <a:p>
          <a:endParaRPr lang="en-US"/>
        </a:p>
      </dgm:t>
    </dgm:pt>
    <dgm:pt modelId="{646DE6A1-70B8-4D8D-BDED-F7706F14886D}" type="pres">
      <dgm:prSet presAssocID="{8CC64C54-6206-4E99-A0A0-2C56B97513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DBEC36-6E75-48B9-8755-AD8494DFAD6F}" type="pres">
      <dgm:prSet presAssocID="{37625B4F-3054-44C8-9709-D465B5D89A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808914-9FB5-41F9-92B9-BCA9069750C8}" type="pres">
      <dgm:prSet presAssocID="{751E9C08-8044-4C77-B2DA-9BD9F3527C5F}" presName="sibTrans" presStyleLbl="sibTrans2D1" presStyleIdx="0" presStyleCnt="2"/>
      <dgm:spPr/>
      <dgm:t>
        <a:bodyPr/>
        <a:lstStyle/>
        <a:p>
          <a:endParaRPr lang="id-ID"/>
        </a:p>
      </dgm:t>
    </dgm:pt>
    <dgm:pt modelId="{C07E397A-E0F3-4675-A465-5D5E736D667B}" type="pres">
      <dgm:prSet presAssocID="{751E9C08-8044-4C77-B2DA-9BD9F3527C5F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C83ACF69-CC92-42D0-B557-0CE4DE7E2095}" type="pres">
      <dgm:prSet presAssocID="{FCC9FE32-42C8-4BB3-9A40-EFA5B89E74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FB4E07-8B14-4D67-9375-D45C582449F0}" type="pres">
      <dgm:prSet presAssocID="{3DF7E139-B558-44D0-A9CC-65C660712959}" presName="sibTrans" presStyleLbl="sibTrans2D1" presStyleIdx="1" presStyleCnt="2"/>
      <dgm:spPr/>
      <dgm:t>
        <a:bodyPr/>
        <a:lstStyle/>
        <a:p>
          <a:endParaRPr lang="id-ID"/>
        </a:p>
      </dgm:t>
    </dgm:pt>
    <dgm:pt modelId="{5D8BBFDE-C360-47C4-8947-CB1CDF301EF5}" type="pres">
      <dgm:prSet presAssocID="{3DF7E139-B558-44D0-A9CC-65C660712959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96BA2F30-3B41-4B2D-B02C-F53790793331}" type="pres">
      <dgm:prSet presAssocID="{E1194451-F4C2-4531-AA3A-56185CDD9D0F}" presName="node" presStyleLbl="node1" presStyleIdx="2" presStyleCnt="3" custLinFactNeighborX="-61" custLinFactNeighborY="-197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8D2147-3135-4187-B9AA-D4DED0041B38}" type="presOf" srcId="{3DF7E139-B558-44D0-A9CC-65C660712959}" destId="{5D8BBFDE-C360-47C4-8947-CB1CDF301EF5}" srcOrd="1" destOrd="0" presId="urn:microsoft.com/office/officeart/2005/8/layout/process5"/>
    <dgm:cxn modelId="{6D41AFEC-B5A8-451E-A45D-2E68969B060C}" srcId="{8CC64C54-6206-4E99-A0A0-2C56B9751358}" destId="{E1194451-F4C2-4531-AA3A-56185CDD9D0F}" srcOrd="2" destOrd="0" parTransId="{780C383A-1B8A-4AFC-8086-00174BC7BB51}" sibTransId="{A903134A-9016-4B2E-8231-2EDC91DA5FBF}"/>
    <dgm:cxn modelId="{3C30FE7D-3D2E-42E1-B302-E0D1B814A31A}" type="presOf" srcId="{751E9C08-8044-4C77-B2DA-9BD9F3527C5F}" destId="{7C808914-9FB5-41F9-92B9-BCA9069750C8}" srcOrd="0" destOrd="0" presId="urn:microsoft.com/office/officeart/2005/8/layout/process5"/>
    <dgm:cxn modelId="{55E64E1A-96A8-446A-8AFC-58931C88F951}" type="presOf" srcId="{8CC64C54-6206-4E99-A0A0-2C56B9751358}" destId="{646DE6A1-70B8-4D8D-BDED-F7706F14886D}" srcOrd="0" destOrd="0" presId="urn:microsoft.com/office/officeart/2005/8/layout/process5"/>
    <dgm:cxn modelId="{7A0B0ABC-2C61-4BEF-AFB1-4F3E3A45C3BA}" type="presOf" srcId="{E1194451-F4C2-4531-AA3A-56185CDD9D0F}" destId="{96BA2F30-3B41-4B2D-B02C-F53790793331}" srcOrd="0" destOrd="0" presId="urn:microsoft.com/office/officeart/2005/8/layout/process5"/>
    <dgm:cxn modelId="{FAD95803-FF07-4FD0-ABE2-0F81D7AE4CC2}" type="presOf" srcId="{751E9C08-8044-4C77-B2DA-9BD9F3527C5F}" destId="{C07E397A-E0F3-4675-A465-5D5E736D667B}" srcOrd="1" destOrd="0" presId="urn:microsoft.com/office/officeart/2005/8/layout/process5"/>
    <dgm:cxn modelId="{F1F637C4-7817-4F98-94B0-6B6B6E2791FB}" type="presOf" srcId="{37625B4F-3054-44C8-9709-D465B5D89A21}" destId="{B8DBEC36-6E75-48B9-8755-AD8494DFAD6F}" srcOrd="0" destOrd="0" presId="urn:microsoft.com/office/officeart/2005/8/layout/process5"/>
    <dgm:cxn modelId="{6E292D5C-CD12-4CED-BB2F-3F376EFFE2FF}" type="presOf" srcId="{FCC9FE32-42C8-4BB3-9A40-EFA5B89E74A9}" destId="{C83ACF69-CC92-42D0-B557-0CE4DE7E2095}" srcOrd="0" destOrd="0" presId="urn:microsoft.com/office/officeart/2005/8/layout/process5"/>
    <dgm:cxn modelId="{E07722DE-217C-4143-B9C9-1473F0A85AB9}" type="presOf" srcId="{3DF7E139-B558-44D0-A9CC-65C660712959}" destId="{27FB4E07-8B14-4D67-9375-D45C582449F0}" srcOrd="0" destOrd="0" presId="urn:microsoft.com/office/officeart/2005/8/layout/process5"/>
    <dgm:cxn modelId="{0C1FB129-897F-42BE-AFF5-57119E8303A0}" srcId="{8CC64C54-6206-4E99-A0A0-2C56B9751358}" destId="{FCC9FE32-42C8-4BB3-9A40-EFA5B89E74A9}" srcOrd="1" destOrd="0" parTransId="{683DF770-61B9-4462-88CF-29F615FC0157}" sibTransId="{3DF7E139-B558-44D0-A9CC-65C660712959}"/>
    <dgm:cxn modelId="{AAB725D5-8382-484B-B3C9-CDABF429F194}" srcId="{8CC64C54-6206-4E99-A0A0-2C56B9751358}" destId="{37625B4F-3054-44C8-9709-D465B5D89A21}" srcOrd="0" destOrd="0" parTransId="{C93F9338-B2EC-4F58-9502-EDD995502CA5}" sibTransId="{751E9C08-8044-4C77-B2DA-9BD9F3527C5F}"/>
    <dgm:cxn modelId="{D8DD95E4-79C7-42C7-8008-026CFA9E3A5A}" type="presParOf" srcId="{646DE6A1-70B8-4D8D-BDED-F7706F14886D}" destId="{B8DBEC36-6E75-48B9-8755-AD8494DFAD6F}" srcOrd="0" destOrd="0" presId="urn:microsoft.com/office/officeart/2005/8/layout/process5"/>
    <dgm:cxn modelId="{C0AB3373-6A57-49E1-8BAD-51C62C815546}" type="presParOf" srcId="{646DE6A1-70B8-4D8D-BDED-F7706F14886D}" destId="{7C808914-9FB5-41F9-92B9-BCA9069750C8}" srcOrd="1" destOrd="0" presId="urn:microsoft.com/office/officeart/2005/8/layout/process5"/>
    <dgm:cxn modelId="{8206904B-BDEA-4121-81BC-1B54D2A93A38}" type="presParOf" srcId="{7C808914-9FB5-41F9-92B9-BCA9069750C8}" destId="{C07E397A-E0F3-4675-A465-5D5E736D667B}" srcOrd="0" destOrd="0" presId="urn:microsoft.com/office/officeart/2005/8/layout/process5"/>
    <dgm:cxn modelId="{59D2BEF9-1A79-42B2-B26D-C8A135B44109}" type="presParOf" srcId="{646DE6A1-70B8-4D8D-BDED-F7706F14886D}" destId="{C83ACF69-CC92-42D0-B557-0CE4DE7E2095}" srcOrd="2" destOrd="0" presId="urn:microsoft.com/office/officeart/2005/8/layout/process5"/>
    <dgm:cxn modelId="{D3EC9D78-CB33-4A47-B997-479D2719B3ED}" type="presParOf" srcId="{646DE6A1-70B8-4D8D-BDED-F7706F14886D}" destId="{27FB4E07-8B14-4D67-9375-D45C582449F0}" srcOrd="3" destOrd="0" presId="urn:microsoft.com/office/officeart/2005/8/layout/process5"/>
    <dgm:cxn modelId="{1E436E44-B556-4135-8848-5A70C4FB0353}" type="presParOf" srcId="{27FB4E07-8B14-4D67-9375-D45C582449F0}" destId="{5D8BBFDE-C360-47C4-8947-CB1CDF301EF5}" srcOrd="0" destOrd="0" presId="urn:microsoft.com/office/officeart/2005/8/layout/process5"/>
    <dgm:cxn modelId="{C29EE80A-3DD0-4472-87F5-3FCEE6BA391A}" type="presParOf" srcId="{646DE6A1-70B8-4D8D-BDED-F7706F14886D}" destId="{96BA2F30-3B41-4B2D-B02C-F5379079333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E404A-AB58-48D4-8D2E-F83E04E6CB4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CBC7848-ECEC-473D-87CE-C496CD62830F}">
      <dgm:prSet phldrT="[Text]"/>
      <dgm:spPr>
        <a:solidFill>
          <a:schemeClr val="bg2">
            <a:lumMod val="75000"/>
            <a:alpha val="89804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Calibri"/>
            </a:rPr>
            <a:t>Patient’s obedience in disease management is associated with self-management program given by the doctor </a:t>
          </a:r>
          <a:endParaRPr lang="id-ID" dirty="0">
            <a:solidFill>
              <a:schemeClr val="tx1"/>
            </a:solidFill>
            <a:latin typeface="+mn-lt"/>
          </a:endParaRPr>
        </a:p>
      </dgm:t>
    </dgm:pt>
    <dgm:pt modelId="{D1F01927-2547-4C14-ACD0-D9060361548C}" type="parTrans" cxnId="{1B58BEAF-DDE4-4A1C-B6F4-9AD4A464DA75}">
      <dgm:prSet/>
      <dgm:spPr/>
      <dgm:t>
        <a:bodyPr/>
        <a:lstStyle/>
        <a:p>
          <a:endParaRPr lang="id-ID"/>
        </a:p>
      </dgm:t>
    </dgm:pt>
    <dgm:pt modelId="{8A3EEDA8-A366-4D45-B42C-C6ADC3A3126E}" type="sibTrans" cxnId="{1B58BEAF-DDE4-4A1C-B6F4-9AD4A464DA75}">
      <dgm:prSet/>
      <dgm:spPr/>
      <dgm:t>
        <a:bodyPr/>
        <a:lstStyle/>
        <a:p>
          <a:endParaRPr lang="id-ID"/>
        </a:p>
      </dgm:t>
    </dgm:pt>
    <dgm:pt modelId="{87CB8108-5EF9-4927-A91B-06A2F10235F1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id-ID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A27C1E8-4FB9-4890-B4E0-2CCDAEB44AF7}" type="sibTrans" cxnId="{E126FCCA-758F-42D2-B34D-4B32637FB3D7}">
      <dgm:prSet/>
      <dgm:spPr/>
      <dgm:t>
        <a:bodyPr/>
        <a:lstStyle/>
        <a:p>
          <a:endParaRPr lang="id-ID"/>
        </a:p>
      </dgm:t>
    </dgm:pt>
    <dgm:pt modelId="{179CE4FA-311F-4639-9BCB-197241E30D11}" type="parTrans" cxnId="{E126FCCA-758F-42D2-B34D-4B32637FB3D7}">
      <dgm:prSet/>
      <dgm:spPr/>
      <dgm:t>
        <a:bodyPr/>
        <a:lstStyle/>
        <a:p>
          <a:endParaRPr lang="id-ID"/>
        </a:p>
      </dgm:t>
    </dgm:pt>
    <dgm:pt modelId="{1872D8B3-C4ED-4090-9582-A2EF1A44D663}">
      <dgm:prSet phldrT="[Text]"/>
      <dgm:spPr>
        <a:solidFill>
          <a:schemeClr val="tx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Can patient have better life quality?</a:t>
          </a:r>
          <a:endParaRPr lang="id-ID" dirty="0">
            <a:solidFill>
              <a:schemeClr val="bg1"/>
            </a:solidFill>
          </a:endParaRPr>
        </a:p>
      </dgm:t>
    </dgm:pt>
    <dgm:pt modelId="{8F95ABC3-5B4D-417F-B9AF-AB65F648C98A}" type="parTrans" cxnId="{E325E7C4-F3C6-4898-9706-AED8EF3645D4}">
      <dgm:prSet/>
      <dgm:spPr/>
      <dgm:t>
        <a:bodyPr/>
        <a:lstStyle/>
        <a:p>
          <a:endParaRPr lang="id-ID"/>
        </a:p>
      </dgm:t>
    </dgm:pt>
    <dgm:pt modelId="{3BFCB1E1-E392-4727-AD0F-FCA5D2912FF5}" type="sibTrans" cxnId="{E325E7C4-F3C6-4898-9706-AED8EF3645D4}">
      <dgm:prSet/>
      <dgm:spPr/>
      <dgm:t>
        <a:bodyPr/>
        <a:lstStyle/>
        <a:p>
          <a:endParaRPr lang="id-ID"/>
        </a:p>
      </dgm:t>
    </dgm:pt>
    <dgm:pt modelId="{4BC9A136-3D24-4809-9694-BB30CE4091A5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Therapy of</a:t>
          </a:r>
          <a:r>
            <a:rPr lang="id-ID" dirty="0">
              <a:solidFill>
                <a:schemeClr val="tx1"/>
              </a:solidFill>
            </a:rPr>
            <a:t> antibioti</a:t>
          </a:r>
          <a:r>
            <a:rPr lang="en-US" dirty="0">
              <a:solidFill>
                <a:schemeClr val="tx1"/>
              </a:solidFill>
            </a:rPr>
            <a:t>c,</a:t>
          </a:r>
          <a:r>
            <a:rPr lang="id-ID" dirty="0">
              <a:solidFill>
                <a:schemeClr val="tx1"/>
              </a:solidFill>
            </a:rPr>
            <a:t> bron</a:t>
          </a:r>
          <a:r>
            <a:rPr lang="en-US" dirty="0" err="1">
              <a:solidFill>
                <a:schemeClr val="tx1"/>
              </a:solidFill>
            </a:rPr>
            <a:t>ch</a:t>
          </a:r>
          <a:r>
            <a:rPr lang="id-ID" dirty="0">
              <a:solidFill>
                <a:schemeClr val="tx1"/>
              </a:solidFill>
            </a:rPr>
            <a:t>odilator, </a:t>
          </a:r>
          <a:r>
            <a:rPr lang="id-ID" i="1" dirty="0">
              <a:solidFill>
                <a:schemeClr val="tx1"/>
              </a:solidFill>
            </a:rPr>
            <a:t>mucus clearence,</a:t>
          </a:r>
          <a:r>
            <a:rPr lang="id-ID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phy</a:t>
          </a:r>
          <a:r>
            <a:rPr lang="id-ID" dirty="0">
              <a:solidFill>
                <a:schemeClr val="tx1"/>
              </a:solidFill>
            </a:rPr>
            <a:t>siot</a:t>
          </a:r>
          <a:r>
            <a:rPr lang="en-US" dirty="0">
              <a:solidFill>
                <a:schemeClr val="tx1"/>
              </a:solidFill>
            </a:rPr>
            <a:t>h</a:t>
          </a:r>
          <a:r>
            <a:rPr lang="id-ID" dirty="0">
              <a:solidFill>
                <a:schemeClr val="tx1"/>
              </a:solidFill>
            </a:rPr>
            <a:t>erap</a:t>
          </a:r>
          <a:r>
            <a:rPr lang="en-US" dirty="0">
              <a:solidFill>
                <a:schemeClr val="tx1"/>
              </a:solidFill>
            </a:rPr>
            <a:t>y </a:t>
          </a:r>
          <a:r>
            <a:rPr lang="id-ID" dirty="0">
              <a:solidFill>
                <a:schemeClr val="tx1"/>
              </a:solidFill>
            </a:rPr>
            <a:t>&amp; </a:t>
          </a:r>
          <a:r>
            <a:rPr lang="en-US" dirty="0">
              <a:solidFill>
                <a:schemeClr val="tx1"/>
              </a:solidFill>
            </a:rPr>
            <a:t>regular </a:t>
          </a:r>
          <a:r>
            <a:rPr lang="id-ID" i="1" dirty="0">
              <a:solidFill>
                <a:schemeClr val="tx1"/>
              </a:solidFill>
            </a:rPr>
            <a:t>exercise</a:t>
          </a:r>
          <a:endParaRPr lang="id-ID" dirty="0">
            <a:solidFill>
              <a:schemeClr val="tx1"/>
            </a:solidFill>
          </a:endParaRPr>
        </a:p>
      </dgm:t>
    </dgm:pt>
    <dgm:pt modelId="{4362CE53-E28E-4FFD-99C7-5BDAE3E05668}" type="parTrans" cxnId="{3A47B258-D346-4219-8B4A-B546CC58E60B}">
      <dgm:prSet/>
      <dgm:spPr/>
      <dgm:t>
        <a:bodyPr/>
        <a:lstStyle/>
        <a:p>
          <a:endParaRPr lang="id-ID"/>
        </a:p>
      </dgm:t>
    </dgm:pt>
    <dgm:pt modelId="{096ECB57-AA0A-4C17-B528-9CD6ADFABDCF}" type="sibTrans" cxnId="{3A47B258-D346-4219-8B4A-B546CC58E60B}">
      <dgm:prSet/>
      <dgm:spPr/>
      <dgm:t>
        <a:bodyPr/>
        <a:lstStyle/>
        <a:p>
          <a:endParaRPr lang="id-ID"/>
        </a:p>
      </dgm:t>
    </dgm:pt>
    <dgm:pt modelId="{BF1AB6E9-5232-4BDE-81AC-37B3365C0381}" type="pres">
      <dgm:prSet presAssocID="{09DE404A-AB58-48D4-8D2E-F83E04E6CB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A2D441-EF52-46EF-AD6B-78282A2EC7EC}" type="pres">
      <dgm:prSet presAssocID="{1872D8B3-C4ED-4090-9582-A2EF1A44D663}" presName="boxAndChildren" presStyleCnt="0"/>
      <dgm:spPr/>
    </dgm:pt>
    <dgm:pt modelId="{F96DD305-A093-42A3-9439-67218EB8BFE2}" type="pres">
      <dgm:prSet presAssocID="{1872D8B3-C4ED-4090-9582-A2EF1A44D663}" presName="parentTextBox" presStyleLbl="node1" presStyleIdx="0" presStyleCnt="2" custScaleY="54940" custLinFactNeighborX="-285" custLinFactNeighborY="91815"/>
      <dgm:spPr/>
      <dgm:t>
        <a:bodyPr/>
        <a:lstStyle/>
        <a:p>
          <a:endParaRPr lang="id-ID"/>
        </a:p>
      </dgm:t>
    </dgm:pt>
    <dgm:pt modelId="{10BB772C-A438-4106-91D7-E45497E029B9}" type="pres">
      <dgm:prSet presAssocID="{DA27C1E8-4FB9-4890-B4E0-2CCDAEB44AF7}" presName="sp" presStyleCnt="0"/>
      <dgm:spPr/>
    </dgm:pt>
    <dgm:pt modelId="{C7963C58-47F5-4CB5-860D-5D026715DE98}" type="pres">
      <dgm:prSet presAssocID="{87CB8108-5EF9-4927-A91B-06A2F10235F1}" presName="arrowAndChildren" presStyleCnt="0"/>
      <dgm:spPr/>
    </dgm:pt>
    <dgm:pt modelId="{821BAD99-100C-4997-BEAA-146DE3654C76}" type="pres">
      <dgm:prSet presAssocID="{87CB8108-5EF9-4927-A91B-06A2F10235F1}" presName="parentTextArrow" presStyleLbl="node1" presStyleIdx="0" presStyleCnt="2"/>
      <dgm:spPr/>
      <dgm:t>
        <a:bodyPr/>
        <a:lstStyle/>
        <a:p>
          <a:endParaRPr lang="id-ID"/>
        </a:p>
      </dgm:t>
    </dgm:pt>
    <dgm:pt modelId="{A92FF774-72A9-498B-B9ED-385A6D4B3350}" type="pres">
      <dgm:prSet presAssocID="{87CB8108-5EF9-4927-A91B-06A2F10235F1}" presName="arrow" presStyleLbl="node1" presStyleIdx="1" presStyleCnt="2"/>
      <dgm:spPr/>
      <dgm:t>
        <a:bodyPr/>
        <a:lstStyle/>
        <a:p>
          <a:endParaRPr lang="id-ID"/>
        </a:p>
      </dgm:t>
    </dgm:pt>
    <dgm:pt modelId="{7FA0C293-7A90-4CF8-9AB0-EB67E6491370}" type="pres">
      <dgm:prSet presAssocID="{87CB8108-5EF9-4927-A91B-06A2F10235F1}" presName="descendantArrow" presStyleCnt="0"/>
      <dgm:spPr/>
    </dgm:pt>
    <dgm:pt modelId="{602A984E-E699-48E7-A5C6-F2FB88F7F817}" type="pres">
      <dgm:prSet presAssocID="{4BC9A136-3D24-4809-9694-BB30CE4091A5}" presName="childTextArrow" presStyleLbl="fgAccFollowNode1" presStyleIdx="0" presStyleCnt="2" custScaleY="221371" custLinFactY="-118" custLinFactNeighborX="-911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EF5029-1786-4AAC-9ADF-508F11E61495}" type="pres">
      <dgm:prSet presAssocID="{8CBC7848-ECEC-473D-87CE-C496CD62830F}" presName="childTextArrow" presStyleLbl="fgAccFollowNode1" presStyleIdx="1" presStyleCnt="2" custScaleY="219798" custLinFactNeighborX="1114" custLinFactNeighborY="-575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103EC5-01FC-41C1-A8D0-7D1501821061}" type="presOf" srcId="{1872D8B3-C4ED-4090-9582-A2EF1A44D663}" destId="{F96DD305-A093-42A3-9439-67218EB8BFE2}" srcOrd="0" destOrd="0" presId="urn:microsoft.com/office/officeart/2005/8/layout/process4"/>
    <dgm:cxn modelId="{E325E7C4-F3C6-4898-9706-AED8EF3645D4}" srcId="{09DE404A-AB58-48D4-8D2E-F83E04E6CB4D}" destId="{1872D8B3-C4ED-4090-9582-A2EF1A44D663}" srcOrd="1" destOrd="0" parTransId="{8F95ABC3-5B4D-417F-B9AF-AB65F648C98A}" sibTransId="{3BFCB1E1-E392-4727-AD0F-FCA5D2912FF5}"/>
    <dgm:cxn modelId="{EE6B58C6-7E01-4C5C-8719-CC1FDAE49B6D}" type="presOf" srcId="{09DE404A-AB58-48D4-8D2E-F83E04E6CB4D}" destId="{BF1AB6E9-5232-4BDE-81AC-37B3365C0381}" srcOrd="0" destOrd="0" presId="urn:microsoft.com/office/officeart/2005/8/layout/process4"/>
    <dgm:cxn modelId="{82E367E2-C17A-4E2B-B5A6-B8CCCA40C80A}" type="presOf" srcId="{87CB8108-5EF9-4927-A91B-06A2F10235F1}" destId="{A92FF774-72A9-498B-B9ED-385A6D4B3350}" srcOrd="1" destOrd="0" presId="urn:microsoft.com/office/officeart/2005/8/layout/process4"/>
    <dgm:cxn modelId="{1B58BEAF-DDE4-4A1C-B6F4-9AD4A464DA75}" srcId="{87CB8108-5EF9-4927-A91B-06A2F10235F1}" destId="{8CBC7848-ECEC-473D-87CE-C496CD62830F}" srcOrd="1" destOrd="0" parTransId="{D1F01927-2547-4C14-ACD0-D9060361548C}" sibTransId="{8A3EEDA8-A366-4D45-B42C-C6ADC3A3126E}"/>
    <dgm:cxn modelId="{360BCEDC-0F00-4A81-8C39-3DE863089175}" type="presOf" srcId="{87CB8108-5EF9-4927-A91B-06A2F10235F1}" destId="{821BAD99-100C-4997-BEAA-146DE3654C76}" srcOrd="0" destOrd="0" presId="urn:microsoft.com/office/officeart/2005/8/layout/process4"/>
    <dgm:cxn modelId="{3A47B258-D346-4219-8B4A-B546CC58E60B}" srcId="{87CB8108-5EF9-4927-A91B-06A2F10235F1}" destId="{4BC9A136-3D24-4809-9694-BB30CE4091A5}" srcOrd="0" destOrd="0" parTransId="{4362CE53-E28E-4FFD-99C7-5BDAE3E05668}" sibTransId="{096ECB57-AA0A-4C17-B528-9CD6ADFABDCF}"/>
    <dgm:cxn modelId="{E126FCCA-758F-42D2-B34D-4B32637FB3D7}" srcId="{09DE404A-AB58-48D4-8D2E-F83E04E6CB4D}" destId="{87CB8108-5EF9-4927-A91B-06A2F10235F1}" srcOrd="0" destOrd="0" parTransId="{179CE4FA-311F-4639-9BCB-197241E30D11}" sibTransId="{DA27C1E8-4FB9-4890-B4E0-2CCDAEB44AF7}"/>
    <dgm:cxn modelId="{27419F37-B1EA-4D51-91E7-C0B448E70B85}" type="presOf" srcId="{4BC9A136-3D24-4809-9694-BB30CE4091A5}" destId="{602A984E-E699-48E7-A5C6-F2FB88F7F817}" srcOrd="0" destOrd="0" presId="urn:microsoft.com/office/officeart/2005/8/layout/process4"/>
    <dgm:cxn modelId="{EFF1A3E9-8F31-49F7-936A-A4446E42EAF9}" type="presOf" srcId="{8CBC7848-ECEC-473D-87CE-C496CD62830F}" destId="{93EF5029-1786-4AAC-9ADF-508F11E61495}" srcOrd="0" destOrd="0" presId="urn:microsoft.com/office/officeart/2005/8/layout/process4"/>
    <dgm:cxn modelId="{DA4B9A85-7213-4CDA-A023-8DECDE175357}" type="presParOf" srcId="{BF1AB6E9-5232-4BDE-81AC-37B3365C0381}" destId="{B8A2D441-EF52-46EF-AD6B-78282A2EC7EC}" srcOrd="0" destOrd="0" presId="urn:microsoft.com/office/officeart/2005/8/layout/process4"/>
    <dgm:cxn modelId="{2EAA9C07-725E-458B-8377-F00C52F68A89}" type="presParOf" srcId="{B8A2D441-EF52-46EF-AD6B-78282A2EC7EC}" destId="{F96DD305-A093-42A3-9439-67218EB8BFE2}" srcOrd="0" destOrd="0" presId="urn:microsoft.com/office/officeart/2005/8/layout/process4"/>
    <dgm:cxn modelId="{56AAB194-461F-4BC8-9D0C-23328485A376}" type="presParOf" srcId="{BF1AB6E9-5232-4BDE-81AC-37B3365C0381}" destId="{10BB772C-A438-4106-91D7-E45497E029B9}" srcOrd="1" destOrd="0" presId="urn:microsoft.com/office/officeart/2005/8/layout/process4"/>
    <dgm:cxn modelId="{96DB2BB9-26A9-4A89-9960-BAEA172CAD30}" type="presParOf" srcId="{BF1AB6E9-5232-4BDE-81AC-37B3365C0381}" destId="{C7963C58-47F5-4CB5-860D-5D026715DE98}" srcOrd="2" destOrd="0" presId="urn:microsoft.com/office/officeart/2005/8/layout/process4"/>
    <dgm:cxn modelId="{1D46FB07-5950-4603-9372-A5B1164B195A}" type="presParOf" srcId="{C7963C58-47F5-4CB5-860D-5D026715DE98}" destId="{821BAD99-100C-4997-BEAA-146DE3654C76}" srcOrd="0" destOrd="0" presId="urn:microsoft.com/office/officeart/2005/8/layout/process4"/>
    <dgm:cxn modelId="{8668516F-7027-449B-A5B0-5FDD54996226}" type="presParOf" srcId="{C7963C58-47F5-4CB5-860D-5D026715DE98}" destId="{A92FF774-72A9-498B-B9ED-385A6D4B3350}" srcOrd="1" destOrd="0" presId="urn:microsoft.com/office/officeart/2005/8/layout/process4"/>
    <dgm:cxn modelId="{566E7A6D-3D83-404C-AA78-A41699FDC596}" type="presParOf" srcId="{C7963C58-47F5-4CB5-860D-5D026715DE98}" destId="{7FA0C293-7A90-4CF8-9AB0-EB67E6491370}" srcOrd="2" destOrd="0" presId="urn:microsoft.com/office/officeart/2005/8/layout/process4"/>
    <dgm:cxn modelId="{089309A3-0875-4A6F-9BCB-FFC2EF776F1B}" type="presParOf" srcId="{7FA0C293-7A90-4CF8-9AB0-EB67E6491370}" destId="{602A984E-E699-48E7-A5C6-F2FB88F7F817}" srcOrd="0" destOrd="0" presId="urn:microsoft.com/office/officeart/2005/8/layout/process4"/>
    <dgm:cxn modelId="{ADC4AC77-5F0F-4663-A0C6-F026A277F605}" type="presParOf" srcId="{7FA0C293-7A90-4CF8-9AB0-EB67E6491370}" destId="{93EF5029-1786-4AAC-9ADF-508F11E6149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7B6EB-A9F4-4CCC-AF5F-9785DCF01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048415-3DBD-485C-9B12-DC21612E2A00}">
      <dgm:prSet phldrT="[Text]"/>
      <dgm:spPr>
        <a:noFill/>
        <a:ln w="31750">
          <a:solidFill>
            <a:srgbClr val="BFA02D"/>
          </a:solidFill>
        </a:ln>
      </dgm:spPr>
      <dgm:t>
        <a:bodyPr/>
        <a:lstStyle/>
        <a:p>
          <a:endParaRPr lang="id-ID" dirty="0"/>
        </a:p>
      </dgm:t>
    </dgm:pt>
    <dgm:pt modelId="{68BBDC80-DC4C-420D-A4D6-1DD45A244906}" type="parTrans" cxnId="{77E91B0E-9FB2-4504-B918-8F5670134B8B}">
      <dgm:prSet/>
      <dgm:spPr/>
      <dgm:t>
        <a:bodyPr/>
        <a:lstStyle/>
        <a:p>
          <a:endParaRPr lang="id-ID"/>
        </a:p>
      </dgm:t>
    </dgm:pt>
    <dgm:pt modelId="{5AFF1D4F-24DF-4708-BB49-24B90A28CE02}" type="sibTrans" cxnId="{77E91B0E-9FB2-4504-B918-8F5670134B8B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3B93C64-8036-4E78-9134-E060A65B28E7}" type="pres">
      <dgm:prSet presAssocID="{D457B6EB-A9F4-4CCC-AF5F-9785DCF01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001F63C-0A93-4527-B667-DCDCC63C700D}" type="pres">
      <dgm:prSet presAssocID="{D457B6EB-A9F4-4CCC-AF5F-9785DCF013C2}" presName="Name1" presStyleCnt="0"/>
      <dgm:spPr/>
    </dgm:pt>
    <dgm:pt modelId="{B93F5EBC-D653-4721-B737-814DC3BAF617}" type="pres">
      <dgm:prSet presAssocID="{D457B6EB-A9F4-4CCC-AF5F-9785DCF013C2}" presName="cycle" presStyleCnt="0"/>
      <dgm:spPr/>
    </dgm:pt>
    <dgm:pt modelId="{7AD3F33B-4340-4241-9CA1-6E18C85836CE}" type="pres">
      <dgm:prSet presAssocID="{D457B6EB-A9F4-4CCC-AF5F-9785DCF013C2}" presName="srcNode" presStyleLbl="node1" presStyleIdx="0" presStyleCnt="1"/>
      <dgm:spPr/>
    </dgm:pt>
    <dgm:pt modelId="{66D279BE-D7F9-4293-A024-A9F2EDE7EEB9}" type="pres">
      <dgm:prSet presAssocID="{D457B6EB-A9F4-4CCC-AF5F-9785DCF013C2}" presName="conn" presStyleLbl="parChTrans1D2" presStyleIdx="0" presStyleCnt="1"/>
      <dgm:spPr/>
      <dgm:t>
        <a:bodyPr/>
        <a:lstStyle/>
        <a:p>
          <a:endParaRPr lang="id-ID"/>
        </a:p>
      </dgm:t>
    </dgm:pt>
    <dgm:pt modelId="{E45023A4-9238-40AC-8247-186AC2A72A34}" type="pres">
      <dgm:prSet presAssocID="{D457B6EB-A9F4-4CCC-AF5F-9785DCF013C2}" presName="extraNode" presStyleLbl="node1" presStyleIdx="0" presStyleCnt="1"/>
      <dgm:spPr/>
    </dgm:pt>
    <dgm:pt modelId="{C40F2FE5-0226-4AB7-B072-B9CC92AC30D3}" type="pres">
      <dgm:prSet presAssocID="{D457B6EB-A9F4-4CCC-AF5F-9785DCF013C2}" presName="dstNode" presStyleLbl="node1" presStyleIdx="0" presStyleCnt="1"/>
      <dgm:spPr/>
    </dgm:pt>
    <dgm:pt modelId="{8082F856-E26D-41E7-8195-D9D6065E0696}" type="pres">
      <dgm:prSet presAssocID="{4E048415-3DBD-485C-9B12-DC21612E2A00}" presName="text_1" presStyleLbl="node1" presStyleIdx="0" presStyleCnt="1" custScaleX="125962" custScaleY="1513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4B53E0-2E24-478C-9A5E-6E203C4D3DD8}" type="pres">
      <dgm:prSet presAssocID="{4E048415-3DBD-485C-9B12-DC21612E2A00}" presName="accent_1" presStyleCnt="0"/>
      <dgm:spPr/>
    </dgm:pt>
    <dgm:pt modelId="{6D0EB2CD-C2C4-4244-BB1A-D0958D50EA4D}" type="pres">
      <dgm:prSet presAssocID="{4E048415-3DBD-485C-9B12-DC21612E2A00}" presName="accentRepeatNode" presStyleLbl="solidFgAcc1" presStyleIdx="0" presStyleCnt="1" custScaleX="26633"/>
      <dgm:spPr>
        <a:solidFill>
          <a:srgbClr val="BFA02D"/>
        </a:solidFill>
      </dgm:spPr>
    </dgm:pt>
  </dgm:ptLst>
  <dgm:cxnLst>
    <dgm:cxn modelId="{4CB31A8B-48D0-4291-96F3-318D4472B10D}" type="presOf" srcId="{4E048415-3DBD-485C-9B12-DC21612E2A00}" destId="{8082F856-E26D-41E7-8195-D9D6065E0696}" srcOrd="0" destOrd="0" presId="urn:microsoft.com/office/officeart/2008/layout/VerticalCurvedList"/>
    <dgm:cxn modelId="{8F23D025-B2F8-416C-A9FC-BE9C86064B59}" type="presOf" srcId="{5AFF1D4F-24DF-4708-BB49-24B90A28CE02}" destId="{66D279BE-D7F9-4293-A024-A9F2EDE7EEB9}" srcOrd="0" destOrd="0" presId="urn:microsoft.com/office/officeart/2008/layout/VerticalCurvedList"/>
    <dgm:cxn modelId="{1A682541-1D51-4522-90F0-BA0B75C49C7B}" type="presOf" srcId="{D457B6EB-A9F4-4CCC-AF5F-9785DCF013C2}" destId="{F3B93C64-8036-4E78-9134-E060A65B28E7}" srcOrd="0" destOrd="0" presId="urn:microsoft.com/office/officeart/2008/layout/VerticalCurvedList"/>
    <dgm:cxn modelId="{77E91B0E-9FB2-4504-B918-8F5670134B8B}" srcId="{D457B6EB-A9F4-4CCC-AF5F-9785DCF013C2}" destId="{4E048415-3DBD-485C-9B12-DC21612E2A00}" srcOrd="0" destOrd="0" parTransId="{68BBDC80-DC4C-420D-A4D6-1DD45A244906}" sibTransId="{5AFF1D4F-24DF-4708-BB49-24B90A28CE02}"/>
    <dgm:cxn modelId="{792B2FD6-8D36-404D-A246-358F699F732D}" type="presParOf" srcId="{F3B93C64-8036-4E78-9134-E060A65B28E7}" destId="{1001F63C-0A93-4527-B667-DCDCC63C700D}" srcOrd="0" destOrd="0" presId="urn:microsoft.com/office/officeart/2008/layout/VerticalCurvedList"/>
    <dgm:cxn modelId="{2F4B3D26-AD1F-45E4-AF73-27B4CD837631}" type="presParOf" srcId="{1001F63C-0A93-4527-B667-DCDCC63C700D}" destId="{B93F5EBC-D653-4721-B737-814DC3BAF617}" srcOrd="0" destOrd="0" presId="urn:microsoft.com/office/officeart/2008/layout/VerticalCurvedList"/>
    <dgm:cxn modelId="{8BD7B1BB-B410-4A21-B079-94CD7F35DAB5}" type="presParOf" srcId="{B93F5EBC-D653-4721-B737-814DC3BAF617}" destId="{7AD3F33B-4340-4241-9CA1-6E18C85836CE}" srcOrd="0" destOrd="0" presId="urn:microsoft.com/office/officeart/2008/layout/VerticalCurvedList"/>
    <dgm:cxn modelId="{6AAD7846-8698-4F07-9F19-4AA5850723C4}" type="presParOf" srcId="{B93F5EBC-D653-4721-B737-814DC3BAF617}" destId="{66D279BE-D7F9-4293-A024-A9F2EDE7EEB9}" srcOrd="1" destOrd="0" presId="urn:microsoft.com/office/officeart/2008/layout/VerticalCurvedList"/>
    <dgm:cxn modelId="{94439AF3-4DA2-4740-B63F-3998C07095CE}" type="presParOf" srcId="{B93F5EBC-D653-4721-B737-814DC3BAF617}" destId="{E45023A4-9238-40AC-8247-186AC2A72A34}" srcOrd="2" destOrd="0" presId="urn:microsoft.com/office/officeart/2008/layout/VerticalCurvedList"/>
    <dgm:cxn modelId="{300B7B03-766B-4946-89E2-8C33AD528EAE}" type="presParOf" srcId="{B93F5EBC-D653-4721-B737-814DC3BAF617}" destId="{C40F2FE5-0226-4AB7-B072-B9CC92AC30D3}" srcOrd="3" destOrd="0" presId="urn:microsoft.com/office/officeart/2008/layout/VerticalCurvedList"/>
    <dgm:cxn modelId="{5A03310E-983B-4DB6-BC30-EA5984DCF9A2}" type="presParOf" srcId="{1001F63C-0A93-4527-B667-DCDCC63C700D}" destId="{8082F856-E26D-41E7-8195-D9D6065E0696}" srcOrd="1" destOrd="0" presId="urn:microsoft.com/office/officeart/2008/layout/VerticalCurvedList"/>
    <dgm:cxn modelId="{14943C88-B7B6-410E-80DB-29EA763F4F62}" type="presParOf" srcId="{1001F63C-0A93-4527-B667-DCDCC63C700D}" destId="{554B53E0-2E24-478C-9A5E-6E203C4D3DD8}" srcOrd="2" destOrd="0" presId="urn:microsoft.com/office/officeart/2008/layout/VerticalCurvedList"/>
    <dgm:cxn modelId="{3EAF4AB6-AC2B-4FAC-9917-E89B396C3C16}" type="presParOf" srcId="{554B53E0-2E24-478C-9A5E-6E203C4D3DD8}" destId="{6D0EB2CD-C2C4-4244-BB1A-D0958D50EA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7B6EB-A9F4-4CCC-AF5F-9785DCF01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048415-3DBD-485C-9B12-DC21612E2A00}">
      <dgm:prSet phldrT="[Text]"/>
      <dgm:spPr>
        <a:noFill/>
        <a:ln w="31750">
          <a:solidFill>
            <a:srgbClr val="BFA02D"/>
          </a:solidFill>
        </a:ln>
      </dgm:spPr>
      <dgm:t>
        <a:bodyPr/>
        <a:lstStyle/>
        <a:p>
          <a:endParaRPr lang="id-ID" dirty="0"/>
        </a:p>
      </dgm:t>
    </dgm:pt>
    <dgm:pt modelId="{68BBDC80-DC4C-420D-A4D6-1DD45A244906}" type="parTrans" cxnId="{77E91B0E-9FB2-4504-B918-8F5670134B8B}">
      <dgm:prSet/>
      <dgm:spPr/>
      <dgm:t>
        <a:bodyPr/>
        <a:lstStyle/>
        <a:p>
          <a:endParaRPr lang="id-ID"/>
        </a:p>
      </dgm:t>
    </dgm:pt>
    <dgm:pt modelId="{5AFF1D4F-24DF-4708-BB49-24B90A28CE02}" type="sibTrans" cxnId="{77E91B0E-9FB2-4504-B918-8F5670134B8B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3B93C64-8036-4E78-9134-E060A65B28E7}" type="pres">
      <dgm:prSet presAssocID="{D457B6EB-A9F4-4CCC-AF5F-9785DCF01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001F63C-0A93-4527-B667-DCDCC63C700D}" type="pres">
      <dgm:prSet presAssocID="{D457B6EB-A9F4-4CCC-AF5F-9785DCF013C2}" presName="Name1" presStyleCnt="0"/>
      <dgm:spPr/>
    </dgm:pt>
    <dgm:pt modelId="{B93F5EBC-D653-4721-B737-814DC3BAF617}" type="pres">
      <dgm:prSet presAssocID="{D457B6EB-A9F4-4CCC-AF5F-9785DCF013C2}" presName="cycle" presStyleCnt="0"/>
      <dgm:spPr/>
    </dgm:pt>
    <dgm:pt modelId="{7AD3F33B-4340-4241-9CA1-6E18C85836CE}" type="pres">
      <dgm:prSet presAssocID="{D457B6EB-A9F4-4CCC-AF5F-9785DCF013C2}" presName="srcNode" presStyleLbl="node1" presStyleIdx="0" presStyleCnt="1"/>
      <dgm:spPr/>
    </dgm:pt>
    <dgm:pt modelId="{66D279BE-D7F9-4293-A024-A9F2EDE7EEB9}" type="pres">
      <dgm:prSet presAssocID="{D457B6EB-A9F4-4CCC-AF5F-9785DCF013C2}" presName="conn" presStyleLbl="parChTrans1D2" presStyleIdx="0" presStyleCnt="1"/>
      <dgm:spPr/>
      <dgm:t>
        <a:bodyPr/>
        <a:lstStyle/>
        <a:p>
          <a:endParaRPr lang="id-ID"/>
        </a:p>
      </dgm:t>
    </dgm:pt>
    <dgm:pt modelId="{E45023A4-9238-40AC-8247-186AC2A72A34}" type="pres">
      <dgm:prSet presAssocID="{D457B6EB-A9F4-4CCC-AF5F-9785DCF013C2}" presName="extraNode" presStyleLbl="node1" presStyleIdx="0" presStyleCnt="1"/>
      <dgm:spPr/>
    </dgm:pt>
    <dgm:pt modelId="{C40F2FE5-0226-4AB7-B072-B9CC92AC30D3}" type="pres">
      <dgm:prSet presAssocID="{D457B6EB-A9F4-4CCC-AF5F-9785DCF013C2}" presName="dstNode" presStyleLbl="node1" presStyleIdx="0" presStyleCnt="1"/>
      <dgm:spPr/>
    </dgm:pt>
    <dgm:pt modelId="{8082F856-E26D-41E7-8195-D9D6065E0696}" type="pres">
      <dgm:prSet presAssocID="{4E048415-3DBD-485C-9B12-DC21612E2A00}" presName="text_1" presStyleLbl="node1" presStyleIdx="0" presStyleCnt="1" custScaleX="125962" custScaleY="1513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4B53E0-2E24-478C-9A5E-6E203C4D3DD8}" type="pres">
      <dgm:prSet presAssocID="{4E048415-3DBD-485C-9B12-DC21612E2A00}" presName="accent_1" presStyleCnt="0"/>
      <dgm:spPr/>
    </dgm:pt>
    <dgm:pt modelId="{6D0EB2CD-C2C4-4244-BB1A-D0958D50EA4D}" type="pres">
      <dgm:prSet presAssocID="{4E048415-3DBD-485C-9B12-DC21612E2A00}" presName="accentRepeatNode" presStyleLbl="solidFgAcc1" presStyleIdx="0" presStyleCnt="1" custScaleX="26633"/>
      <dgm:spPr>
        <a:solidFill>
          <a:srgbClr val="BFA02D"/>
        </a:solidFill>
      </dgm:spPr>
    </dgm:pt>
  </dgm:ptLst>
  <dgm:cxnLst>
    <dgm:cxn modelId="{1EF1A6D6-DDD1-4994-BE8C-7937466FD401}" type="presOf" srcId="{D457B6EB-A9F4-4CCC-AF5F-9785DCF013C2}" destId="{F3B93C64-8036-4E78-9134-E060A65B28E7}" srcOrd="0" destOrd="0" presId="urn:microsoft.com/office/officeart/2008/layout/VerticalCurvedList"/>
    <dgm:cxn modelId="{77E91B0E-9FB2-4504-B918-8F5670134B8B}" srcId="{D457B6EB-A9F4-4CCC-AF5F-9785DCF013C2}" destId="{4E048415-3DBD-485C-9B12-DC21612E2A00}" srcOrd="0" destOrd="0" parTransId="{68BBDC80-DC4C-420D-A4D6-1DD45A244906}" sibTransId="{5AFF1D4F-24DF-4708-BB49-24B90A28CE02}"/>
    <dgm:cxn modelId="{BDC4B636-F1AA-4B2E-ADB3-972AEF4E7E37}" type="presOf" srcId="{4E048415-3DBD-485C-9B12-DC21612E2A00}" destId="{8082F856-E26D-41E7-8195-D9D6065E0696}" srcOrd="0" destOrd="0" presId="urn:microsoft.com/office/officeart/2008/layout/VerticalCurvedList"/>
    <dgm:cxn modelId="{42B25879-3974-4BF0-9933-002F82A20C0E}" type="presOf" srcId="{5AFF1D4F-24DF-4708-BB49-24B90A28CE02}" destId="{66D279BE-D7F9-4293-A024-A9F2EDE7EEB9}" srcOrd="0" destOrd="0" presId="urn:microsoft.com/office/officeart/2008/layout/VerticalCurvedList"/>
    <dgm:cxn modelId="{9F1650DA-310C-4B19-9E77-EF5C8DBD36DB}" type="presParOf" srcId="{F3B93C64-8036-4E78-9134-E060A65B28E7}" destId="{1001F63C-0A93-4527-B667-DCDCC63C700D}" srcOrd="0" destOrd="0" presId="urn:microsoft.com/office/officeart/2008/layout/VerticalCurvedList"/>
    <dgm:cxn modelId="{D86FA5AA-7945-4E64-B963-2D3676CB46F1}" type="presParOf" srcId="{1001F63C-0A93-4527-B667-DCDCC63C700D}" destId="{B93F5EBC-D653-4721-B737-814DC3BAF617}" srcOrd="0" destOrd="0" presId="urn:microsoft.com/office/officeart/2008/layout/VerticalCurvedList"/>
    <dgm:cxn modelId="{93FC2BB7-53A4-487C-956C-BD3EF5AE83FE}" type="presParOf" srcId="{B93F5EBC-D653-4721-B737-814DC3BAF617}" destId="{7AD3F33B-4340-4241-9CA1-6E18C85836CE}" srcOrd="0" destOrd="0" presId="urn:microsoft.com/office/officeart/2008/layout/VerticalCurvedList"/>
    <dgm:cxn modelId="{52525D76-A762-4994-A371-3608BB725016}" type="presParOf" srcId="{B93F5EBC-D653-4721-B737-814DC3BAF617}" destId="{66D279BE-D7F9-4293-A024-A9F2EDE7EEB9}" srcOrd="1" destOrd="0" presId="urn:microsoft.com/office/officeart/2008/layout/VerticalCurvedList"/>
    <dgm:cxn modelId="{6E3D6185-4E48-4144-B9EC-9A8E770242C6}" type="presParOf" srcId="{B93F5EBC-D653-4721-B737-814DC3BAF617}" destId="{E45023A4-9238-40AC-8247-186AC2A72A34}" srcOrd="2" destOrd="0" presId="urn:microsoft.com/office/officeart/2008/layout/VerticalCurvedList"/>
    <dgm:cxn modelId="{E17DE07A-635A-44D9-860F-E0DB6C706E51}" type="presParOf" srcId="{B93F5EBC-D653-4721-B737-814DC3BAF617}" destId="{C40F2FE5-0226-4AB7-B072-B9CC92AC30D3}" srcOrd="3" destOrd="0" presId="urn:microsoft.com/office/officeart/2008/layout/VerticalCurvedList"/>
    <dgm:cxn modelId="{802043DB-287D-4932-9102-8D5E5953BCBE}" type="presParOf" srcId="{1001F63C-0A93-4527-B667-DCDCC63C700D}" destId="{8082F856-E26D-41E7-8195-D9D6065E0696}" srcOrd="1" destOrd="0" presId="urn:microsoft.com/office/officeart/2008/layout/VerticalCurvedList"/>
    <dgm:cxn modelId="{1BDE489E-38E0-45E9-BAA8-FFC5F990B986}" type="presParOf" srcId="{1001F63C-0A93-4527-B667-DCDCC63C700D}" destId="{554B53E0-2E24-478C-9A5E-6E203C4D3DD8}" srcOrd="2" destOrd="0" presId="urn:microsoft.com/office/officeart/2008/layout/VerticalCurvedList"/>
    <dgm:cxn modelId="{0F3FD241-6D4E-4C41-9234-4B42D96CADB9}" type="presParOf" srcId="{554B53E0-2E24-478C-9A5E-6E203C4D3DD8}" destId="{6D0EB2CD-C2C4-4244-BB1A-D0958D50EA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7B6EB-A9F4-4CCC-AF5F-9785DCF01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048415-3DBD-485C-9B12-DC21612E2A00}">
      <dgm:prSet phldrT="[Text]"/>
      <dgm:spPr>
        <a:noFill/>
        <a:ln w="31750">
          <a:solidFill>
            <a:srgbClr val="BFA02D"/>
          </a:solidFill>
        </a:ln>
      </dgm:spPr>
      <dgm:t>
        <a:bodyPr/>
        <a:lstStyle/>
        <a:p>
          <a:endParaRPr lang="id-ID" dirty="0"/>
        </a:p>
      </dgm:t>
    </dgm:pt>
    <dgm:pt modelId="{68BBDC80-DC4C-420D-A4D6-1DD45A244906}" type="parTrans" cxnId="{77E91B0E-9FB2-4504-B918-8F5670134B8B}">
      <dgm:prSet/>
      <dgm:spPr/>
      <dgm:t>
        <a:bodyPr/>
        <a:lstStyle/>
        <a:p>
          <a:endParaRPr lang="id-ID"/>
        </a:p>
      </dgm:t>
    </dgm:pt>
    <dgm:pt modelId="{5AFF1D4F-24DF-4708-BB49-24B90A28CE02}" type="sibTrans" cxnId="{77E91B0E-9FB2-4504-B918-8F5670134B8B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3B93C64-8036-4E78-9134-E060A65B28E7}" type="pres">
      <dgm:prSet presAssocID="{D457B6EB-A9F4-4CCC-AF5F-9785DCF01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001F63C-0A93-4527-B667-DCDCC63C700D}" type="pres">
      <dgm:prSet presAssocID="{D457B6EB-A9F4-4CCC-AF5F-9785DCF013C2}" presName="Name1" presStyleCnt="0"/>
      <dgm:spPr/>
    </dgm:pt>
    <dgm:pt modelId="{B93F5EBC-D653-4721-B737-814DC3BAF617}" type="pres">
      <dgm:prSet presAssocID="{D457B6EB-A9F4-4CCC-AF5F-9785DCF013C2}" presName="cycle" presStyleCnt="0"/>
      <dgm:spPr/>
    </dgm:pt>
    <dgm:pt modelId="{7AD3F33B-4340-4241-9CA1-6E18C85836CE}" type="pres">
      <dgm:prSet presAssocID="{D457B6EB-A9F4-4CCC-AF5F-9785DCF013C2}" presName="srcNode" presStyleLbl="node1" presStyleIdx="0" presStyleCnt="1"/>
      <dgm:spPr/>
    </dgm:pt>
    <dgm:pt modelId="{66D279BE-D7F9-4293-A024-A9F2EDE7EEB9}" type="pres">
      <dgm:prSet presAssocID="{D457B6EB-A9F4-4CCC-AF5F-9785DCF013C2}" presName="conn" presStyleLbl="parChTrans1D2" presStyleIdx="0" presStyleCnt="1"/>
      <dgm:spPr/>
      <dgm:t>
        <a:bodyPr/>
        <a:lstStyle/>
        <a:p>
          <a:endParaRPr lang="id-ID"/>
        </a:p>
      </dgm:t>
    </dgm:pt>
    <dgm:pt modelId="{E45023A4-9238-40AC-8247-186AC2A72A34}" type="pres">
      <dgm:prSet presAssocID="{D457B6EB-A9F4-4CCC-AF5F-9785DCF013C2}" presName="extraNode" presStyleLbl="node1" presStyleIdx="0" presStyleCnt="1"/>
      <dgm:spPr/>
    </dgm:pt>
    <dgm:pt modelId="{C40F2FE5-0226-4AB7-B072-B9CC92AC30D3}" type="pres">
      <dgm:prSet presAssocID="{D457B6EB-A9F4-4CCC-AF5F-9785DCF013C2}" presName="dstNode" presStyleLbl="node1" presStyleIdx="0" presStyleCnt="1"/>
      <dgm:spPr/>
    </dgm:pt>
    <dgm:pt modelId="{8082F856-E26D-41E7-8195-D9D6065E0696}" type="pres">
      <dgm:prSet presAssocID="{4E048415-3DBD-485C-9B12-DC21612E2A00}" presName="text_1" presStyleLbl="node1" presStyleIdx="0" presStyleCnt="1" custScaleX="1259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4B53E0-2E24-478C-9A5E-6E203C4D3DD8}" type="pres">
      <dgm:prSet presAssocID="{4E048415-3DBD-485C-9B12-DC21612E2A00}" presName="accent_1" presStyleCnt="0"/>
      <dgm:spPr/>
    </dgm:pt>
    <dgm:pt modelId="{6D0EB2CD-C2C4-4244-BB1A-D0958D50EA4D}" type="pres">
      <dgm:prSet presAssocID="{4E048415-3DBD-485C-9B12-DC21612E2A00}" presName="accentRepeatNode" presStyleLbl="solidFgAcc1" presStyleIdx="0" presStyleCnt="1" custScaleX="26633"/>
      <dgm:spPr>
        <a:solidFill>
          <a:srgbClr val="BFA02D"/>
        </a:solidFill>
      </dgm:spPr>
    </dgm:pt>
  </dgm:ptLst>
  <dgm:cxnLst>
    <dgm:cxn modelId="{D28BA196-759C-4651-A5BA-437752F8A0DB}" type="presOf" srcId="{D457B6EB-A9F4-4CCC-AF5F-9785DCF013C2}" destId="{F3B93C64-8036-4E78-9134-E060A65B28E7}" srcOrd="0" destOrd="0" presId="urn:microsoft.com/office/officeart/2008/layout/VerticalCurvedList"/>
    <dgm:cxn modelId="{958DE9B6-F3CE-4723-B27E-B7C173B1F831}" type="presOf" srcId="{5AFF1D4F-24DF-4708-BB49-24B90A28CE02}" destId="{66D279BE-D7F9-4293-A024-A9F2EDE7EEB9}" srcOrd="0" destOrd="0" presId="urn:microsoft.com/office/officeart/2008/layout/VerticalCurvedList"/>
    <dgm:cxn modelId="{119223CA-084C-43DD-BFE9-BC2D4D126532}" type="presOf" srcId="{4E048415-3DBD-485C-9B12-DC21612E2A00}" destId="{8082F856-E26D-41E7-8195-D9D6065E0696}" srcOrd="0" destOrd="0" presId="urn:microsoft.com/office/officeart/2008/layout/VerticalCurvedList"/>
    <dgm:cxn modelId="{77E91B0E-9FB2-4504-B918-8F5670134B8B}" srcId="{D457B6EB-A9F4-4CCC-AF5F-9785DCF013C2}" destId="{4E048415-3DBD-485C-9B12-DC21612E2A00}" srcOrd="0" destOrd="0" parTransId="{68BBDC80-DC4C-420D-A4D6-1DD45A244906}" sibTransId="{5AFF1D4F-24DF-4708-BB49-24B90A28CE02}"/>
    <dgm:cxn modelId="{F220FB55-F74D-492C-B41D-AE527AFC9FB9}" type="presParOf" srcId="{F3B93C64-8036-4E78-9134-E060A65B28E7}" destId="{1001F63C-0A93-4527-B667-DCDCC63C700D}" srcOrd="0" destOrd="0" presId="urn:microsoft.com/office/officeart/2008/layout/VerticalCurvedList"/>
    <dgm:cxn modelId="{E4DB5FE4-43FA-47FA-88C1-9E19A98B5537}" type="presParOf" srcId="{1001F63C-0A93-4527-B667-DCDCC63C700D}" destId="{B93F5EBC-D653-4721-B737-814DC3BAF617}" srcOrd="0" destOrd="0" presId="urn:microsoft.com/office/officeart/2008/layout/VerticalCurvedList"/>
    <dgm:cxn modelId="{ED7F6B34-95F8-41F6-BFBC-8A589CA0F30E}" type="presParOf" srcId="{B93F5EBC-D653-4721-B737-814DC3BAF617}" destId="{7AD3F33B-4340-4241-9CA1-6E18C85836CE}" srcOrd="0" destOrd="0" presId="urn:microsoft.com/office/officeart/2008/layout/VerticalCurvedList"/>
    <dgm:cxn modelId="{CFFA5B0E-CA29-4FD4-B1A0-E515E39D7F89}" type="presParOf" srcId="{B93F5EBC-D653-4721-B737-814DC3BAF617}" destId="{66D279BE-D7F9-4293-A024-A9F2EDE7EEB9}" srcOrd="1" destOrd="0" presId="urn:microsoft.com/office/officeart/2008/layout/VerticalCurvedList"/>
    <dgm:cxn modelId="{033AB824-0EFD-42EE-8145-1BCF21E34295}" type="presParOf" srcId="{B93F5EBC-D653-4721-B737-814DC3BAF617}" destId="{E45023A4-9238-40AC-8247-186AC2A72A34}" srcOrd="2" destOrd="0" presId="urn:microsoft.com/office/officeart/2008/layout/VerticalCurvedList"/>
    <dgm:cxn modelId="{4B455047-18E9-48C2-B161-2722C6D94A5F}" type="presParOf" srcId="{B93F5EBC-D653-4721-B737-814DC3BAF617}" destId="{C40F2FE5-0226-4AB7-B072-B9CC92AC30D3}" srcOrd="3" destOrd="0" presId="urn:microsoft.com/office/officeart/2008/layout/VerticalCurvedList"/>
    <dgm:cxn modelId="{076C3EA5-925C-4A55-8CEE-981804BD35D4}" type="presParOf" srcId="{1001F63C-0A93-4527-B667-DCDCC63C700D}" destId="{8082F856-E26D-41E7-8195-D9D6065E0696}" srcOrd="1" destOrd="0" presId="urn:microsoft.com/office/officeart/2008/layout/VerticalCurvedList"/>
    <dgm:cxn modelId="{FC534503-EBEF-4184-9723-FE73AB176419}" type="presParOf" srcId="{1001F63C-0A93-4527-B667-DCDCC63C700D}" destId="{554B53E0-2E24-478C-9A5E-6E203C4D3DD8}" srcOrd="2" destOrd="0" presId="urn:microsoft.com/office/officeart/2008/layout/VerticalCurvedList"/>
    <dgm:cxn modelId="{F9669B52-2AE4-48D7-82F5-5DC71F14AC2C}" type="presParOf" srcId="{554B53E0-2E24-478C-9A5E-6E203C4D3DD8}" destId="{6D0EB2CD-C2C4-4244-BB1A-D0958D50EA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EC36-6E75-48B9-8755-AD8494DFAD6F}">
      <dsp:nvSpPr>
        <dsp:cNvPr id="0" name=""/>
        <dsp:cNvSpPr/>
      </dsp:nvSpPr>
      <dsp:spPr>
        <a:xfrm>
          <a:off x="563782" y="1560"/>
          <a:ext cx="3265384" cy="1959230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</a:t>
          </a:r>
          <a:r>
            <a:rPr lang="id-ID" sz="2800" kern="1200" dirty="0"/>
            <a:t>ronchiectasis</a:t>
          </a:r>
          <a:r>
            <a:rPr lang="en-US" sz="2800" kern="1200" dirty="0"/>
            <a:t> is chronic disease with lifetime breathing difficulties</a:t>
          </a:r>
          <a:endParaRPr lang="id-ID" sz="2800" kern="1200" dirty="0"/>
        </a:p>
      </dsp:txBody>
      <dsp:txXfrm>
        <a:off x="621166" y="58944"/>
        <a:ext cx="3150616" cy="1844462"/>
      </dsp:txXfrm>
    </dsp:sp>
    <dsp:sp modelId="{7C808914-9FB5-41F9-92B9-BCA9069750C8}">
      <dsp:nvSpPr>
        <dsp:cNvPr id="0" name=""/>
        <dsp:cNvSpPr/>
      </dsp:nvSpPr>
      <dsp:spPr>
        <a:xfrm>
          <a:off x="4116520" y="576267"/>
          <a:ext cx="692261" cy="80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4116520" y="738230"/>
        <a:ext cx="484583" cy="485889"/>
      </dsp:txXfrm>
    </dsp:sp>
    <dsp:sp modelId="{C83ACF69-CC92-42D0-B557-0CE4DE7E2095}">
      <dsp:nvSpPr>
        <dsp:cNvPr id="0" name=""/>
        <dsp:cNvSpPr/>
      </dsp:nvSpPr>
      <dsp:spPr>
        <a:xfrm>
          <a:off x="5135320" y="1560"/>
          <a:ext cx="3265384" cy="1959230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Low life quality, heightened anxiety and depression</a:t>
          </a:r>
          <a:endParaRPr lang="id-ID" kern="1200" dirty="0"/>
        </a:p>
      </dsp:txBody>
      <dsp:txXfrm>
        <a:off x="5192704" y="58944"/>
        <a:ext cx="3150616" cy="1844462"/>
      </dsp:txXfrm>
    </dsp:sp>
    <dsp:sp modelId="{27FB4E07-8B14-4D67-9375-D45C582449F0}">
      <dsp:nvSpPr>
        <dsp:cNvPr id="0" name=""/>
        <dsp:cNvSpPr/>
      </dsp:nvSpPr>
      <dsp:spPr>
        <a:xfrm rot="5402379">
          <a:off x="6523349" y="2001859"/>
          <a:ext cx="487355" cy="80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6524133" y="2163089"/>
        <a:ext cx="485889" cy="341149"/>
      </dsp:txXfrm>
    </dsp:sp>
    <dsp:sp modelId="{96BA2F30-3B41-4B2D-B02C-F53790793331}">
      <dsp:nvSpPr>
        <dsp:cNvPr id="0" name=""/>
        <dsp:cNvSpPr/>
      </dsp:nvSpPr>
      <dsp:spPr>
        <a:xfrm>
          <a:off x="5133329" y="2880329"/>
          <a:ext cx="3265384" cy="195923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WILL LIFE QUALITY OF BRONCHIECTASIS PATIENTS IMPROVE? </a:t>
          </a:r>
          <a:endParaRPr lang="id-ID" sz="2500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5190713" y="2937713"/>
        <a:ext cx="3150616" cy="1844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DD305-A093-42A3-9439-67218EB8BFE2}">
      <dsp:nvSpPr>
        <dsp:cNvPr id="0" name=""/>
        <dsp:cNvSpPr/>
      </dsp:nvSpPr>
      <dsp:spPr>
        <a:xfrm>
          <a:off x="0" y="3387060"/>
          <a:ext cx="8545725" cy="1221451"/>
        </a:xfrm>
        <a:prstGeom prst="rect">
          <a:avLst/>
        </a:prstGeom>
        <a:solidFill>
          <a:schemeClr val="tx1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Can patient have better life quality?</a:t>
          </a:r>
          <a:endParaRPr lang="id-ID" sz="3700" kern="1200" dirty="0">
            <a:solidFill>
              <a:schemeClr val="bg1"/>
            </a:solidFill>
          </a:endParaRPr>
        </a:p>
      </dsp:txBody>
      <dsp:txXfrm>
        <a:off x="0" y="3387060"/>
        <a:ext cx="8545725" cy="1221451"/>
      </dsp:txXfrm>
    </dsp:sp>
    <dsp:sp modelId="{A92FF774-72A9-498B-B9ED-385A6D4B3350}">
      <dsp:nvSpPr>
        <dsp:cNvPr id="0" name=""/>
        <dsp:cNvSpPr/>
      </dsp:nvSpPr>
      <dsp:spPr>
        <a:xfrm rot="10800000">
          <a:off x="0" y="527"/>
          <a:ext cx="8545725" cy="3419353"/>
        </a:xfrm>
        <a:prstGeom prst="upArrowCallou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527"/>
        <a:ext cx="8545725" cy="1200193"/>
      </dsp:txXfrm>
    </dsp:sp>
    <dsp:sp modelId="{602A984E-E699-48E7-A5C6-F2FB88F7F817}">
      <dsp:nvSpPr>
        <dsp:cNvPr id="0" name=""/>
        <dsp:cNvSpPr/>
      </dsp:nvSpPr>
      <dsp:spPr>
        <a:xfrm>
          <a:off x="0" y="0"/>
          <a:ext cx="4272862" cy="2263267"/>
        </a:xfrm>
        <a:prstGeom prst="rect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Therapy of</a:t>
          </a:r>
          <a:r>
            <a:rPr lang="id-ID" sz="3000" kern="1200" dirty="0">
              <a:solidFill>
                <a:schemeClr val="tx1"/>
              </a:solidFill>
            </a:rPr>
            <a:t> antibioti</a:t>
          </a:r>
          <a:r>
            <a:rPr lang="en-US" sz="3000" kern="1200" dirty="0">
              <a:solidFill>
                <a:schemeClr val="tx1"/>
              </a:solidFill>
            </a:rPr>
            <a:t>c,</a:t>
          </a:r>
          <a:r>
            <a:rPr lang="id-ID" sz="3000" kern="1200" dirty="0">
              <a:solidFill>
                <a:schemeClr val="tx1"/>
              </a:solidFill>
            </a:rPr>
            <a:t> bron</a:t>
          </a:r>
          <a:r>
            <a:rPr lang="en-US" sz="3000" kern="1200" dirty="0" err="1">
              <a:solidFill>
                <a:schemeClr val="tx1"/>
              </a:solidFill>
            </a:rPr>
            <a:t>ch</a:t>
          </a:r>
          <a:r>
            <a:rPr lang="id-ID" sz="3000" kern="1200" dirty="0">
              <a:solidFill>
                <a:schemeClr val="tx1"/>
              </a:solidFill>
            </a:rPr>
            <a:t>odilator, </a:t>
          </a:r>
          <a:r>
            <a:rPr lang="id-ID" sz="3000" i="1" kern="1200" dirty="0">
              <a:solidFill>
                <a:schemeClr val="tx1"/>
              </a:solidFill>
            </a:rPr>
            <a:t>mucus clearence,</a:t>
          </a:r>
          <a:r>
            <a:rPr lang="id-ID" sz="3000" kern="1200" dirty="0">
              <a:solidFill>
                <a:schemeClr val="tx1"/>
              </a:solidFill>
            </a:rPr>
            <a:t> </a:t>
          </a:r>
          <a:r>
            <a:rPr lang="en-US" sz="3000" kern="1200" dirty="0" err="1">
              <a:solidFill>
                <a:schemeClr val="tx1"/>
              </a:solidFill>
            </a:rPr>
            <a:t>phy</a:t>
          </a:r>
          <a:r>
            <a:rPr lang="id-ID" sz="3000" kern="1200" dirty="0">
              <a:solidFill>
                <a:schemeClr val="tx1"/>
              </a:solidFill>
            </a:rPr>
            <a:t>siot</a:t>
          </a:r>
          <a:r>
            <a:rPr lang="en-US" sz="3000" kern="1200" dirty="0">
              <a:solidFill>
                <a:schemeClr val="tx1"/>
              </a:solidFill>
            </a:rPr>
            <a:t>h</a:t>
          </a:r>
          <a:r>
            <a:rPr lang="id-ID" sz="3000" kern="1200" dirty="0">
              <a:solidFill>
                <a:schemeClr val="tx1"/>
              </a:solidFill>
            </a:rPr>
            <a:t>erap</a:t>
          </a:r>
          <a:r>
            <a:rPr lang="en-US" sz="3000" kern="1200" dirty="0">
              <a:solidFill>
                <a:schemeClr val="tx1"/>
              </a:solidFill>
            </a:rPr>
            <a:t>y </a:t>
          </a:r>
          <a:r>
            <a:rPr lang="id-ID" sz="3000" kern="1200" dirty="0">
              <a:solidFill>
                <a:schemeClr val="tx1"/>
              </a:solidFill>
            </a:rPr>
            <a:t>&amp; </a:t>
          </a:r>
          <a:r>
            <a:rPr lang="en-US" sz="3000" kern="1200" dirty="0">
              <a:solidFill>
                <a:schemeClr val="tx1"/>
              </a:solidFill>
            </a:rPr>
            <a:t>regular </a:t>
          </a:r>
          <a:r>
            <a:rPr lang="id-ID" sz="3000" i="1" kern="1200" dirty="0">
              <a:solidFill>
                <a:schemeClr val="tx1"/>
              </a:solidFill>
            </a:rPr>
            <a:t>exercise</a:t>
          </a:r>
          <a:endParaRPr lang="id-ID" sz="3000" kern="1200" dirty="0">
            <a:solidFill>
              <a:schemeClr val="tx1"/>
            </a:solidFill>
          </a:endParaRPr>
        </a:p>
      </dsp:txBody>
      <dsp:txXfrm>
        <a:off x="0" y="0"/>
        <a:ext cx="4272862" cy="2263267"/>
      </dsp:txXfrm>
    </dsp:sp>
    <dsp:sp modelId="{93EF5029-1786-4AAC-9ADF-508F11E61495}">
      <dsp:nvSpPr>
        <dsp:cNvPr id="0" name=""/>
        <dsp:cNvSpPr/>
      </dsp:nvSpPr>
      <dsp:spPr>
        <a:xfrm>
          <a:off x="4272862" y="0"/>
          <a:ext cx="4272862" cy="2247185"/>
        </a:xfrm>
        <a:prstGeom prst="rect">
          <a:avLst/>
        </a:prstGeom>
        <a:solidFill>
          <a:schemeClr val="bg2">
            <a:lumMod val="75000"/>
            <a:alpha val="89804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tx1"/>
              </a:solidFill>
              <a:effectLst/>
              <a:latin typeface="+mn-lt"/>
              <a:ea typeface="Calibri"/>
            </a:rPr>
            <a:t>Patient’s obedience in disease management is associated with self-management program given by the doctor </a:t>
          </a:r>
          <a:endParaRPr lang="id-ID" sz="2900" kern="1200" dirty="0">
            <a:solidFill>
              <a:schemeClr val="tx1"/>
            </a:solidFill>
            <a:latin typeface="+mn-lt"/>
          </a:endParaRPr>
        </a:p>
      </dsp:txBody>
      <dsp:txXfrm>
        <a:off x="4272862" y="0"/>
        <a:ext cx="4272862" cy="2247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79BE-D7F9-4293-A024-A9F2EDE7EEB9}">
      <dsp:nvSpPr>
        <dsp:cNvPr id="0" name=""/>
        <dsp:cNvSpPr/>
      </dsp:nvSpPr>
      <dsp:spPr>
        <a:xfrm>
          <a:off x="-7321498" y="-1084410"/>
          <a:ext cx="8442136" cy="844213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solidFill>
          <a:srgbClr val="FFFF00"/>
        </a:solidFill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2F856-E26D-41E7-8195-D9D6065E0696}">
      <dsp:nvSpPr>
        <dsp:cNvPr id="0" name=""/>
        <dsp:cNvSpPr/>
      </dsp:nvSpPr>
      <dsp:spPr>
        <a:xfrm>
          <a:off x="137495" y="900099"/>
          <a:ext cx="8964495" cy="4473117"/>
        </a:xfrm>
        <a:prstGeom prst="rect">
          <a:avLst/>
        </a:prstGeom>
        <a:noFill/>
        <a:ln w="31750" cap="flat" cmpd="sng" algn="ctr">
          <a:solidFill>
            <a:srgbClr val="BFA0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722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137495" y="900099"/>
        <a:ext cx="8964495" cy="4473117"/>
      </dsp:txXfrm>
    </dsp:sp>
    <dsp:sp modelId="{6D0EB2CD-C2C4-4244-BB1A-D0958D50EA4D}">
      <dsp:nvSpPr>
        <dsp:cNvPr id="0" name=""/>
        <dsp:cNvSpPr/>
      </dsp:nvSpPr>
      <dsp:spPr>
        <a:xfrm>
          <a:off x="569242" y="1288995"/>
          <a:ext cx="984176" cy="3695325"/>
        </a:xfrm>
        <a:prstGeom prst="ellipse">
          <a:avLst/>
        </a:prstGeom>
        <a:solidFill>
          <a:srgbClr val="BFA02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79BE-D7F9-4293-A024-A9F2EDE7EEB9}">
      <dsp:nvSpPr>
        <dsp:cNvPr id="0" name=""/>
        <dsp:cNvSpPr/>
      </dsp:nvSpPr>
      <dsp:spPr>
        <a:xfrm>
          <a:off x="-7321498" y="-1084410"/>
          <a:ext cx="8442136" cy="844213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solidFill>
          <a:srgbClr val="FFFF00"/>
        </a:solidFill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2F856-E26D-41E7-8195-D9D6065E0696}">
      <dsp:nvSpPr>
        <dsp:cNvPr id="0" name=""/>
        <dsp:cNvSpPr/>
      </dsp:nvSpPr>
      <dsp:spPr>
        <a:xfrm>
          <a:off x="137495" y="900099"/>
          <a:ext cx="8964495" cy="4473117"/>
        </a:xfrm>
        <a:prstGeom prst="rect">
          <a:avLst/>
        </a:prstGeom>
        <a:noFill/>
        <a:ln w="31750" cap="flat" cmpd="sng" algn="ctr">
          <a:solidFill>
            <a:srgbClr val="BFA0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722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137495" y="900099"/>
        <a:ext cx="8964495" cy="4473117"/>
      </dsp:txXfrm>
    </dsp:sp>
    <dsp:sp modelId="{6D0EB2CD-C2C4-4244-BB1A-D0958D50EA4D}">
      <dsp:nvSpPr>
        <dsp:cNvPr id="0" name=""/>
        <dsp:cNvSpPr/>
      </dsp:nvSpPr>
      <dsp:spPr>
        <a:xfrm>
          <a:off x="569242" y="1288995"/>
          <a:ext cx="984176" cy="3695325"/>
        </a:xfrm>
        <a:prstGeom prst="ellipse">
          <a:avLst/>
        </a:prstGeom>
        <a:solidFill>
          <a:srgbClr val="BFA02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79BE-D7F9-4293-A024-A9F2EDE7EEB9}">
      <dsp:nvSpPr>
        <dsp:cNvPr id="0" name=""/>
        <dsp:cNvSpPr/>
      </dsp:nvSpPr>
      <dsp:spPr>
        <a:xfrm>
          <a:off x="-7321498" y="-1084410"/>
          <a:ext cx="8442136" cy="844213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solidFill>
          <a:srgbClr val="FFFF00"/>
        </a:solidFill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2F856-E26D-41E7-8195-D9D6065E0696}">
      <dsp:nvSpPr>
        <dsp:cNvPr id="0" name=""/>
        <dsp:cNvSpPr/>
      </dsp:nvSpPr>
      <dsp:spPr>
        <a:xfrm>
          <a:off x="137495" y="1658527"/>
          <a:ext cx="8964495" cy="2956260"/>
        </a:xfrm>
        <a:prstGeom prst="rect">
          <a:avLst/>
        </a:prstGeom>
        <a:noFill/>
        <a:ln w="31750" cap="flat" cmpd="sng" algn="ctr">
          <a:solidFill>
            <a:srgbClr val="BFA0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722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137495" y="1658527"/>
        <a:ext cx="8964495" cy="2956260"/>
      </dsp:txXfrm>
    </dsp:sp>
    <dsp:sp modelId="{6D0EB2CD-C2C4-4244-BB1A-D0958D50EA4D}">
      <dsp:nvSpPr>
        <dsp:cNvPr id="0" name=""/>
        <dsp:cNvSpPr/>
      </dsp:nvSpPr>
      <dsp:spPr>
        <a:xfrm>
          <a:off x="569242" y="1288995"/>
          <a:ext cx="984176" cy="3695325"/>
        </a:xfrm>
        <a:prstGeom prst="ellipse">
          <a:avLst/>
        </a:prstGeom>
        <a:solidFill>
          <a:srgbClr val="BFA02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4BB4E30-CB8A-4F4E-B2E6-A441F43B82B1}" type="datetimeFigureOut">
              <a:rPr lang="id-ID" smtClean="0"/>
              <a:pPr/>
              <a:t>09/04/2017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E95E5C2F-F413-4CC7-BF4A-77FC1D8C0F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A93A84CF-1EEE-4893-A1C3-D3C25956EE91}" type="datetimeFigureOut">
              <a:rPr lang="id-ID" smtClean="0"/>
              <a:pPr/>
              <a:t>09/04/2017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2B3F6A6B-F0D4-439D-B2C1-7D175E20BF6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852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6A6B-F0D4-439D-B2C1-7D175E20BF6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8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C2FA-7F0C-4435-BB66-9162C3F64B90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DD68-A703-4791-BAC6-4BFB0D834DCC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7B25-3DA6-4E74-BE57-99CAD748EC32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E6C4-99B1-45C6-9AEC-587869EAD7F2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730C-4C2A-4E1F-9CB6-8398F517BC00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94CE-9B61-45F9-8AA4-2D3EFF09D286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0AEB-6060-4D05-A352-190B333FB75B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C45-E2F2-45ED-AE7E-9ABCDE81EFEA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ABC6-DBA5-4501-9F0D-A76ADE98C137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636A-A054-4CD2-9379-65ECC71B4BA9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FE17B95-5432-42D3-A6C8-9786F4C0E989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ED19E3-7A14-4425-B015-81EB0057AA10}" type="datetime1">
              <a:rPr lang="id-ID" smtClean="0"/>
              <a:pPr/>
              <a:t>09/04/2017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462466-F94A-41A7-87AB-547F2486DED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111DAC62-EB39-43CD-A3A1-BCA7A96D4E8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355"/>
              <a:t>09/04/2017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4AB6CCAC-D05B-4574-98CC-E0AE47482B1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atienteducation.stanford.edu/research/secd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5250260"/>
            <a:ext cx="1860650" cy="84574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201</a:t>
            </a:r>
            <a:r>
              <a:rPr lang="id-ID" sz="5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34845" y="4424222"/>
            <a:ext cx="8153400" cy="8468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Pulmonology and Respiratory Medicine </a:t>
            </a:r>
            <a:r>
              <a:rPr lang="id-ID" dirty="0">
                <a:solidFill>
                  <a:schemeClr val="bg1"/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epartment</a:t>
            </a:r>
            <a:r>
              <a:rPr lang="en-US" dirty="0">
                <a:solidFill>
                  <a:schemeClr val="bg1"/>
                </a:solidFill>
              </a:rPr>
              <a:t>, Medical Faculty of </a:t>
            </a:r>
            <a:r>
              <a:rPr lang="en-US" dirty="0" err="1">
                <a:solidFill>
                  <a:schemeClr val="bg1"/>
                </a:solidFill>
              </a:rPr>
              <a:t>Sebelas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Maret</a:t>
            </a:r>
            <a:r>
              <a:rPr lang="en-US" dirty="0">
                <a:solidFill>
                  <a:schemeClr val="bg1"/>
                </a:solidFill>
              </a:rPr>
              <a:t> University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Moewardi</a:t>
            </a:r>
            <a:r>
              <a:rPr lang="en-US" dirty="0">
                <a:solidFill>
                  <a:schemeClr val="bg1"/>
                </a:solidFill>
              </a:rPr>
              <a:t> General Hospital Surakarta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90600" y="2221170"/>
            <a:ext cx="7685856" cy="10638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marL="0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5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4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CAN I LIVE BETTER  WITH BRONCHIECTASIS? </a:t>
            </a:r>
            <a:endParaRPr lang="id-ID" sz="2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6" y="512511"/>
            <a:ext cx="3214914" cy="15086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2311400"/>
            <a:ext cx="52250" cy="38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23950" y="4445000"/>
            <a:ext cx="725805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z="2000" smtClean="0">
                <a:solidFill>
                  <a:srgbClr val="ACCBF9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id-ID" sz="2000" dirty="0">
              <a:solidFill>
                <a:srgbClr val="ACCBF9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39552" y="260648"/>
            <a:ext cx="7467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solidFill>
                  <a:srgbClr val="FFC000"/>
                </a:solidFill>
                <a:latin typeface="Baskerville Old Face" pitchFamily="18" charset="0"/>
              </a:rPr>
              <a:t>DIS</a:t>
            </a:r>
            <a:r>
              <a:rPr lang="en-US" sz="3600" b="1" dirty="0">
                <a:solidFill>
                  <a:srgbClr val="FFC000"/>
                </a:solidFill>
                <a:latin typeface="Baskerville Old Face" pitchFamily="18" charset="0"/>
              </a:rPr>
              <a:t>CUSSION</a:t>
            </a:r>
            <a:endParaRPr lang="id-ID" sz="36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5917663"/>
              </p:ext>
            </p:extLst>
          </p:nvPr>
        </p:nvGraphicFramePr>
        <p:xfrm>
          <a:off x="0" y="584684"/>
          <a:ext cx="8964488" cy="627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87623" y="2132856"/>
            <a:ext cx="7848872" cy="3240360"/>
            <a:chOff x="-420112" y="4391321"/>
            <a:chExt cx="8905945" cy="1254663"/>
          </a:xfrm>
        </p:grpSpPr>
        <p:sp>
          <p:nvSpPr>
            <p:cNvPr id="8" name="Rectangle 7"/>
            <p:cNvSpPr/>
            <p:nvPr/>
          </p:nvSpPr>
          <p:spPr>
            <a:xfrm>
              <a:off x="478654" y="4391321"/>
              <a:ext cx="8007179" cy="125466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420112" y="4391321"/>
              <a:ext cx="8905944" cy="125466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95889" tIns="60960" rIns="60960" bIns="6096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03174" y="2414208"/>
            <a:ext cx="7489305" cy="2246769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Factors related to bad life quality and prognosis of 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bronchiectasis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patient are smoking, negative gram organism especially </a:t>
            </a:r>
            <a:r>
              <a:rPr lang="id-ID" sz="2800" i="1" dirty="0">
                <a:latin typeface="Arial" pitchFamily="34" charset="0"/>
                <a:ea typeface="Calibri"/>
                <a:cs typeface="Arial" pitchFamily="34" charset="0"/>
              </a:rPr>
              <a:t>Eschericia colli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 &amp; </a:t>
            </a:r>
            <a:r>
              <a:rPr lang="id-ID" sz="2800" i="1" dirty="0">
                <a:latin typeface="Arial" pitchFamily="34" charset="0"/>
                <a:ea typeface="Calibri"/>
                <a:cs typeface="Arial" pitchFamily="34" charset="0"/>
              </a:rPr>
              <a:t>Pseudomonas aeruginosa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 &amp;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value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FEV 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1%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and low</a:t>
            </a:r>
            <a:r>
              <a:rPr lang="id-ID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FVC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z="20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25962" y="260648"/>
            <a:ext cx="7467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C000"/>
                </a:solidFill>
                <a:latin typeface="Baskerville Old Face" pitchFamily="18" charset="0"/>
              </a:rPr>
              <a:t>CONCLUSION</a:t>
            </a:r>
            <a:endParaRPr lang="id-ID" sz="36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7921588"/>
              </p:ext>
            </p:extLst>
          </p:nvPr>
        </p:nvGraphicFramePr>
        <p:xfrm>
          <a:off x="0" y="584684"/>
          <a:ext cx="8964488" cy="627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96543" y="2318721"/>
            <a:ext cx="7848872" cy="2376264"/>
            <a:chOff x="-420112" y="4391321"/>
            <a:chExt cx="8905945" cy="1254663"/>
          </a:xfrm>
        </p:grpSpPr>
        <p:sp>
          <p:nvSpPr>
            <p:cNvPr id="8" name="Rectangle 7"/>
            <p:cNvSpPr/>
            <p:nvPr/>
          </p:nvSpPr>
          <p:spPr>
            <a:xfrm>
              <a:off x="478654" y="4391321"/>
              <a:ext cx="8007179" cy="125466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420112" y="4391321"/>
              <a:ext cx="8905944" cy="125466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95889" tIns="60960" rIns="60960" bIns="6096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8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662305" y="2598912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Patient got adequate education and therapy. Regular self-management along with self-awareness improve patient’s life quality.  </a:t>
            </a:r>
            <a:endParaRPr lang="id-ID" sz="28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Rererences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857403"/>
          </a:xfrm>
          <a:solidFill>
            <a:schemeClr val="accent1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Iseman MD, Chan E. Bronchiectasis. In: Mason M, Nadel J, Murray J, editors. Murray and Nadel’s Textbook of Respiratory Medicine. 5th ed. Philadelphia: Elseiver Inc; 2010. p. 1023-46.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Rahmatulah P. bronchiectasis. Jakarta : Balai Penerbit FK UI. 2006. p. 234-41.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Weyker D, Edelsberg J, Oster G, Tino G. Prevalence and economic burden of bronchiectasis. Clin Pulm Med. 2005:12:205-9.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Lavery KA, O’Neill B, Parker M, Elborn JS, Bradley JM. Expert patient self-management program versus usual care in bronchiectasis: a randomized controlled trial. Arch Phys Med Rehabil. 2011;92:1194-201.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Quittner AL, O’Donnell AE, Salathe MA, et al. Quality of Life Questionnaire-Bronchiectasis: final psychometric analyses and determination</a:t>
            </a:r>
            <a:r>
              <a:rPr lang="id-ID" sz="4800" b="1" dirty="0">
                <a:ea typeface="Calibri"/>
              </a:rPr>
              <a:t> </a:t>
            </a:r>
            <a:r>
              <a:rPr lang="id-ID" sz="4800" b="1" dirty="0">
                <a:latin typeface="Times New Roman"/>
                <a:ea typeface="Calibri"/>
              </a:rPr>
              <a:t>of minimal important difference scores. Thorax. 2014;0:1–9.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Carolyn BW, Paul WJ, Catherine JO, Peter JC, Robert W. Validation of the St. George’s Respiratory Questionnaire in Bronchiectasis. Am J Respir Crit Care Med. 1997;156:536-41.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Jones P. St. George Respiratory Questionnare manual. </a:t>
            </a:r>
            <a:r>
              <a:rPr lang="id-ID" sz="4800" b="1" dirty="0">
                <a:latin typeface="Times New Roman"/>
                <a:ea typeface="TimesNewRoman"/>
              </a:rPr>
              <a:t>[Cited 2016 Oct15th]. </a:t>
            </a:r>
            <a:r>
              <a:rPr lang="id-ID" sz="4800" b="1" dirty="0">
                <a:latin typeface="Times New Roman"/>
                <a:ea typeface="Times New Roman"/>
              </a:rPr>
              <a:t>Available from: </a:t>
            </a:r>
            <a:r>
              <a:rPr lang="id-ID" sz="4800" b="1" u="sng" dirty="0">
                <a:latin typeface="Times New Roman"/>
                <a:ea typeface="Times New Roman"/>
              </a:rPr>
              <a:t>http://thoracic.org/questionnare.html.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Loebinger MR, Wells AU, Hansell DM, et al. Mortality in bronchiectasis : a longterm study assessing the factors influencing survival. European Respiratory Journal. 2009;34:843-49.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Lorig KR, Sobel DS, Ritter PL, Laurent D, Hobbs M. Effect of a self management program for patients with chronic diseases. </a:t>
            </a:r>
            <a:r>
              <a:rPr lang="id-ID" sz="4800" b="1" dirty="0">
                <a:latin typeface="Times New Roman"/>
                <a:ea typeface="TimesNewRoman"/>
              </a:rPr>
              <a:t>[Cited 2016 Oct15th]. </a:t>
            </a:r>
            <a:r>
              <a:rPr lang="id-ID" sz="4800" b="1" dirty="0">
                <a:latin typeface="Times New Roman"/>
                <a:ea typeface="Times New Roman"/>
              </a:rPr>
              <a:t>Available from: </a:t>
            </a:r>
            <a:r>
              <a:rPr lang="id-ID" sz="4800" b="1" u="sng" dirty="0">
                <a:latin typeface="Times New Roman"/>
                <a:ea typeface="Times New Roman"/>
                <a:hlinkClick r:id="rId2"/>
              </a:rPr>
              <a:t>http://patienteducation.stanford.edu/research/secd6</a:t>
            </a:r>
            <a:r>
              <a:rPr lang="id-ID" sz="4800" b="1" u="sng" dirty="0">
                <a:latin typeface="Times New Roman"/>
                <a:ea typeface="Times New Roman"/>
              </a:rPr>
              <a:t>. html.</a:t>
            </a:r>
            <a:endParaRPr lang="id-ID" sz="4800" b="1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800" b="1" dirty="0">
                <a:latin typeface="Times New Roman"/>
                <a:ea typeface="Calibri"/>
              </a:rPr>
              <a:t>Hui Yu S, Min Gou A,Juan Zhang X. Effect of self management education on quality of live of patient with chronic obstructive pulmonary diseases. International of Jonal Nursing Sciences. 2014;1:53-7.</a:t>
            </a:r>
            <a:endParaRPr lang="id-ID" sz="4800" b="1" dirty="0">
              <a:ea typeface="Calibri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5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7864" y="4077072"/>
            <a:ext cx="4248472" cy="93610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/>
              <a:t>THANK YOU</a:t>
            </a:r>
            <a:endParaRPr lang="id-ID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1" r="5111" b="34434"/>
          <a:stretch/>
        </p:blipFill>
        <p:spPr bwMode="auto">
          <a:xfrm>
            <a:off x="683568" y="332656"/>
            <a:ext cx="6480720" cy="34912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059832" y="1287021"/>
            <a:ext cx="720080" cy="25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2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id-ID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z="2000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2797785"/>
              </p:ext>
            </p:extLst>
          </p:nvPr>
        </p:nvGraphicFramePr>
        <p:xfrm>
          <a:off x="158755" y="980728"/>
          <a:ext cx="8964488" cy="522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3429000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ronchiectasis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prevalence</a:t>
            </a:r>
            <a:r>
              <a:rPr lang="id-ID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id-ID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ea typeface="Calibri"/>
              </a:rPr>
              <a:t>In United States (</a:t>
            </a:r>
            <a:r>
              <a:rPr lang="id-ID" dirty="0">
                <a:ea typeface="Calibri"/>
              </a:rPr>
              <a:t>2005</a:t>
            </a:r>
            <a:r>
              <a:rPr lang="en-US" dirty="0">
                <a:ea typeface="Calibri"/>
              </a:rPr>
              <a:t>)</a:t>
            </a:r>
            <a:r>
              <a:rPr lang="id-ID" dirty="0">
                <a:ea typeface="Calibri"/>
              </a:rPr>
              <a:t> 53 </a:t>
            </a:r>
            <a:r>
              <a:rPr lang="en-US" dirty="0">
                <a:ea typeface="Calibri"/>
              </a:rPr>
              <a:t>cases</a:t>
            </a:r>
            <a:r>
              <a:rPr lang="id-ID" dirty="0">
                <a:ea typeface="Calibri"/>
              </a:rPr>
              <a:t>/100.000 </a:t>
            </a:r>
            <a:r>
              <a:rPr lang="en-US" dirty="0">
                <a:ea typeface="Calibri"/>
              </a:rPr>
              <a:t>people </a:t>
            </a:r>
            <a:r>
              <a:rPr lang="id-ID" dirty="0">
                <a:ea typeface="Calibri"/>
              </a:rPr>
              <a:t>(0,053%)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ea typeface="Calibri"/>
              </a:rPr>
              <a:t>Data from </a:t>
            </a:r>
            <a:r>
              <a:rPr lang="id-ID" dirty="0">
                <a:ea typeface="Calibri"/>
              </a:rPr>
              <a:t>dr.Sutomo </a:t>
            </a:r>
            <a:r>
              <a:rPr lang="en-US" dirty="0">
                <a:ea typeface="Calibri"/>
              </a:rPr>
              <a:t>Public Hospital in</a:t>
            </a:r>
            <a:r>
              <a:rPr lang="id-ID" dirty="0">
                <a:ea typeface="Calibri"/>
              </a:rPr>
              <a:t> 1990 </a:t>
            </a:r>
            <a:r>
              <a:rPr lang="en-US" dirty="0">
                <a:ea typeface="Calibri"/>
              </a:rPr>
              <a:t>reported</a:t>
            </a:r>
            <a:r>
              <a:rPr lang="id-ID" dirty="0">
                <a:ea typeface="Calibri"/>
              </a:rPr>
              <a:t> bronchiectasis </a:t>
            </a:r>
            <a:r>
              <a:rPr lang="en-US" dirty="0">
                <a:ea typeface="Calibri"/>
              </a:rPr>
              <a:t>in</a:t>
            </a:r>
            <a:r>
              <a:rPr lang="id-ID" dirty="0">
                <a:ea typeface="Calibri"/>
              </a:rPr>
              <a:t> 221 (1.01%) </a:t>
            </a:r>
            <a:r>
              <a:rPr lang="en-US" dirty="0">
                <a:ea typeface="Calibri"/>
              </a:rPr>
              <a:t>of</a:t>
            </a:r>
            <a:r>
              <a:rPr lang="id-ID" dirty="0">
                <a:ea typeface="Calibri"/>
              </a:rPr>
              <a:t> 11.018 </a:t>
            </a:r>
            <a:r>
              <a:rPr lang="en-US" dirty="0">
                <a:ea typeface="Calibri"/>
              </a:rPr>
              <a:t>inpatients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29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962" y="260648"/>
            <a:ext cx="7467600" cy="64807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C000"/>
                </a:solidFill>
                <a:latin typeface="Baskerville Old Face" pitchFamily="18" charset="0"/>
              </a:rPr>
              <a:t>CASE REPORT</a:t>
            </a:r>
            <a:endParaRPr lang="id-ID" sz="36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z="2000" b="1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808" y="967542"/>
            <a:ext cx="8118648" cy="2605473"/>
          </a:xfrm>
          <a:prstGeom prst="rect">
            <a:avLst/>
          </a:prstGeom>
          <a:solidFill>
            <a:schemeClr val="tx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ea typeface="Calibri"/>
                <a:cs typeface="Arial" pitchFamily="34" charset="0"/>
              </a:rPr>
              <a:t>65-year old man with phlegm cough since 8 years ago. The phlegm is white yellowish. Dyspnea occurs when coughing phlegm. Patient has regular check-up to doctor, with antibiotic, bronchodilator and mucolytic therapy. Physiotherapy and exercise are part of his routine. After therapy, phlegm cough decreases and patient can do his activity.</a:t>
            </a:r>
            <a:endParaRPr lang="id-ID" sz="2200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808" y="3747186"/>
            <a:ext cx="5094312" cy="26054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200" dirty="0">
                <a:ea typeface="Segoe UI" pitchFamily="34" charset="0"/>
                <a:cs typeface="Segoe UI" pitchFamily="34" charset="0"/>
              </a:rPr>
              <a:t>Anti-TB drug history</a:t>
            </a:r>
            <a:r>
              <a:rPr lang="id-ID" sz="2200" dirty="0">
                <a:ea typeface="Segoe UI" pitchFamily="34" charset="0"/>
                <a:cs typeface="Segoe UI" pitchFamily="34" charset="0"/>
              </a:rPr>
              <a:t>: </a:t>
            </a:r>
            <a:r>
              <a:rPr lang="en-US" sz="2200" dirty="0">
                <a:ea typeface="Segoe UI" pitchFamily="34" charset="0"/>
                <a:cs typeface="Segoe UI" pitchFamily="34" charset="0"/>
              </a:rPr>
              <a:t>ten years ago and stated recovered.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200" dirty="0">
                <a:ea typeface="Segoe UI" pitchFamily="34" charset="0"/>
                <a:cs typeface="Segoe UI" pitchFamily="34" charset="0"/>
              </a:rPr>
              <a:t>Denied smoking history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200" dirty="0">
                <a:ea typeface="Segoe UI" pitchFamily="34" charset="0"/>
                <a:cs typeface="Segoe UI" pitchFamily="34" charset="0"/>
              </a:rPr>
              <a:t>Denied systemic inflammation history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200" dirty="0">
                <a:ea typeface="Segoe UI" pitchFamily="34" charset="0"/>
                <a:cs typeface="Segoe UI" pitchFamily="34" charset="0"/>
              </a:rPr>
              <a:t>Denied pertussis history</a:t>
            </a:r>
            <a:endParaRPr lang="id-ID" sz="2200" dirty="0">
              <a:effectLst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468280" cy="4608513"/>
          </a:xfrm>
          <a:prstGeom prst="rect">
            <a:avLst/>
          </a:prstGeom>
          <a:solidFill>
            <a:srgbClr val="660033"/>
          </a:solidFill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516216" y="1556792"/>
            <a:ext cx="2448272" cy="3456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2">
                    <a:lumMod val="75000"/>
                  </a:schemeClr>
                </a:solidFill>
              </a:rPr>
              <a:t>MSCT scan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thorax</a:t>
            </a:r>
            <a:r>
              <a:rPr lang="id-ID" sz="2200" dirty="0">
                <a:solidFill>
                  <a:schemeClr val="tx2">
                    <a:lumMod val="75000"/>
                  </a:schemeClr>
                </a:solidFill>
              </a:rPr>
              <a:t> non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contrast</a:t>
            </a:r>
            <a:r>
              <a:rPr lang="id-ID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200" dirty="0"/>
              <a:t>Conducted in</a:t>
            </a:r>
            <a:r>
              <a:rPr lang="id-ID" sz="2200" dirty="0"/>
              <a:t> dr.Moewardi </a:t>
            </a:r>
            <a:r>
              <a:rPr lang="en-US" sz="2200" dirty="0"/>
              <a:t>Hospital </a:t>
            </a:r>
            <a:r>
              <a:rPr lang="id-ID" sz="2200" dirty="0"/>
              <a:t>Solo </a:t>
            </a:r>
            <a:r>
              <a:rPr lang="id-ID" sz="2200" dirty="0" smtClean="0"/>
              <a:t>September  8, 2016  </a:t>
            </a:r>
            <a:r>
              <a:rPr lang="id-ID" sz="2200" dirty="0">
                <a:sym typeface="Wingdings" pitchFamily="2" charset="2"/>
              </a:rPr>
              <a:t> </a:t>
            </a:r>
            <a:r>
              <a:rPr lang="id-ID" sz="22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signet ring appereances and air fluid level</a:t>
            </a:r>
            <a:endParaRPr lang="id-ID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5436096" y="2564904"/>
            <a:ext cx="792088" cy="1224136"/>
          </a:xfrm>
          <a:prstGeom prst="notchedRightArrow">
            <a:avLst/>
          </a:prstGeom>
          <a:solidFill>
            <a:srgbClr val="0B0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8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4176464" cy="36724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67544" y="1592796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S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putum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culture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: </a:t>
            </a:r>
            <a:r>
              <a:rPr lang="id-ID" sz="2400" i="1" dirty="0">
                <a:ea typeface="Calibri"/>
              </a:rPr>
              <a:t>Enterobacter cloacae spp</a:t>
            </a:r>
          </a:p>
          <a:p>
            <a:endParaRPr lang="id-ID" sz="2400" i="1" dirty="0">
              <a:ea typeface="Calibri"/>
            </a:endParaRPr>
          </a:p>
          <a:p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  <a:ea typeface="Calibri"/>
              </a:rPr>
              <a:t>AFB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Calibri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Calibri"/>
              </a:rPr>
              <a:t>sputume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 	: </a:t>
            </a:r>
            <a:r>
              <a:rPr lang="id-ID" sz="2400" dirty="0">
                <a:ea typeface="Calibri"/>
              </a:rPr>
              <a:t>negati</a:t>
            </a:r>
            <a:r>
              <a:rPr lang="en-US" sz="2400" dirty="0" err="1">
                <a:ea typeface="Calibri"/>
              </a:rPr>
              <a:t>ve</a:t>
            </a:r>
            <a:r>
              <a:rPr lang="id-ID" sz="2400" dirty="0">
                <a:ea typeface="Calibri"/>
              </a:rPr>
              <a:t>/negati</a:t>
            </a:r>
            <a:r>
              <a:rPr lang="en-US" sz="2400" dirty="0" err="1">
                <a:ea typeface="Calibri"/>
              </a:rPr>
              <a:t>ve</a:t>
            </a:r>
            <a:r>
              <a:rPr lang="id-ID" sz="2400" dirty="0">
                <a:ea typeface="Calibri"/>
              </a:rPr>
              <a:t>/negati</a:t>
            </a:r>
            <a:r>
              <a:rPr lang="en-US" sz="2400" dirty="0" err="1">
                <a:ea typeface="Calibri"/>
              </a:rPr>
              <a:t>ve</a:t>
            </a:r>
            <a:endParaRPr lang="id-ID" sz="2400" dirty="0">
              <a:ea typeface="Calibri"/>
            </a:endParaRPr>
          </a:p>
          <a:p>
            <a:endParaRPr lang="id-ID" sz="2400" i="1" dirty="0">
              <a:solidFill>
                <a:schemeClr val="tx2">
                  <a:lumMod val="75000"/>
                </a:schemeClr>
              </a:solidFill>
              <a:ea typeface="Calibri"/>
            </a:endParaRPr>
          </a:p>
          <a:p>
            <a:r>
              <a:rPr lang="id-ID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Xpert MTb Rif 	:  </a:t>
            </a:r>
          </a:p>
          <a:p>
            <a:r>
              <a:rPr lang="id-ID" sz="2400" dirty="0">
                <a:ea typeface="Calibri"/>
              </a:rPr>
              <a:t>MTb </a:t>
            </a:r>
            <a:r>
              <a:rPr lang="id-ID" sz="2400" dirty="0" smtClean="0">
                <a:ea typeface="Calibri"/>
              </a:rPr>
              <a:t>non </a:t>
            </a:r>
            <a:r>
              <a:rPr lang="id-ID" sz="2400" dirty="0">
                <a:ea typeface="Calibri"/>
              </a:rPr>
              <a:t>detected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5658" y="332656"/>
            <a:ext cx="4248472" cy="5112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2">
                    <a:lumMod val="75000"/>
                  </a:schemeClr>
                </a:solidFill>
              </a:rPr>
              <a:t>SPIROMET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RY TEST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</a:rPr>
              <a:t> :</a:t>
            </a:r>
          </a:p>
          <a:p>
            <a:endParaRPr lang="id-ID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d-ID" sz="2400" dirty="0"/>
              <a:t>% </a:t>
            </a:r>
            <a:r>
              <a:rPr lang="en-US" sz="2400" dirty="0"/>
              <a:t>VC   </a:t>
            </a:r>
            <a:r>
              <a:rPr lang="id-ID" sz="2400" dirty="0"/>
              <a:t>	= 63,82%</a:t>
            </a:r>
          </a:p>
          <a:p>
            <a:r>
              <a:rPr lang="id-ID" sz="2400" dirty="0"/>
              <a:t>% </a:t>
            </a:r>
            <a:r>
              <a:rPr lang="en-US" sz="2400" dirty="0"/>
              <a:t>FVC  </a:t>
            </a:r>
            <a:r>
              <a:rPr lang="id-ID" sz="2400" dirty="0"/>
              <a:t>	= 59,68%</a:t>
            </a:r>
          </a:p>
          <a:p>
            <a:r>
              <a:rPr lang="id-ID" sz="2400" dirty="0"/>
              <a:t>% </a:t>
            </a:r>
            <a:r>
              <a:rPr lang="en-US" sz="2400" dirty="0"/>
              <a:t>FEV</a:t>
            </a:r>
            <a:r>
              <a:rPr lang="id-ID" sz="2400" dirty="0"/>
              <a:t>1	= 48,86%</a:t>
            </a:r>
            <a:endParaRPr lang="en-US" sz="2400" dirty="0"/>
          </a:p>
          <a:p>
            <a:r>
              <a:rPr lang="en-US" sz="2400" dirty="0"/>
              <a:t>FEV</a:t>
            </a:r>
            <a:r>
              <a:rPr lang="id-ID" sz="2400" dirty="0"/>
              <a:t> 1% 	= 67,69%</a:t>
            </a:r>
            <a:endParaRPr lang="en-US" sz="2400" dirty="0"/>
          </a:p>
          <a:p>
            <a:r>
              <a:rPr lang="en-US" sz="2400" dirty="0"/>
              <a:t>FEV</a:t>
            </a:r>
            <a:r>
              <a:rPr lang="id-ID" sz="2400" dirty="0"/>
              <a:t> 1% </a:t>
            </a:r>
            <a:r>
              <a:rPr lang="en-US" sz="2400" dirty="0"/>
              <a:t>increase </a:t>
            </a:r>
            <a:r>
              <a:rPr lang="id-ID" sz="2400" dirty="0"/>
              <a:t>post bron</a:t>
            </a:r>
            <a:r>
              <a:rPr lang="en-US" sz="2400" dirty="0" err="1"/>
              <a:t>ch</a:t>
            </a:r>
            <a:r>
              <a:rPr lang="id-ID" sz="2400" dirty="0"/>
              <a:t>odilator = 80 ml </a:t>
            </a:r>
            <a:r>
              <a:rPr lang="en-US" sz="2400" dirty="0"/>
              <a:t>equal to</a:t>
            </a:r>
            <a:r>
              <a:rPr lang="id-ID" sz="2400" dirty="0"/>
              <a:t> 13,5%</a:t>
            </a:r>
          </a:p>
          <a:p>
            <a:endParaRPr lang="id-ID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</a:rPr>
              <a:t>MEDIUM RESTRICTION MILD OBSTRUCTION</a:t>
            </a:r>
            <a:endParaRPr lang="id-ID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Patient’s statements about his </a:t>
            </a:r>
            <a:r>
              <a:rPr lang="en-US" sz="2400" dirty="0" smtClean="0">
                <a:latin typeface="+mn-lt"/>
              </a:rPr>
              <a:t>illness</a:t>
            </a:r>
            <a:r>
              <a:rPr lang="id-ID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</a:t>
            </a:r>
            <a:endParaRPr lang="id-ID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8245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id-ID" sz="2200" dirty="0" smtClean="0">
              <a:solidFill>
                <a:schemeClr val="tx1"/>
              </a:solidFill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ea typeface="Calibri"/>
              </a:rPr>
              <a:t>I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must find out about my illness and what triggers the recurrence 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I do </a:t>
            </a:r>
            <a:r>
              <a:rPr lang="id-ID" sz="22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postural drainase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because it helps relieving my problem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I must always prepare medicine at home</a:t>
            </a:r>
            <a:endParaRPr lang="id-ID" sz="2200" dirty="0">
              <a:solidFill>
                <a:schemeClr val="tx2">
                  <a:lumMod val="50000"/>
                </a:schemeClr>
              </a:solidFill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Calibri"/>
              </a:rPr>
              <a:t>I always avoid cigarette smoke because it worsens my illness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Calibri"/>
              </a:rPr>
              <a:t>My family especially my children really support my medication</a:t>
            </a:r>
            <a:endParaRPr lang="id-ID" sz="2200" dirty="0">
              <a:solidFill>
                <a:schemeClr val="tx1"/>
              </a:solidFill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Calibri"/>
              </a:rPr>
              <a:t>I keep the telephone number of the doctor that treats me and I can contact him at any time if trouble occurs to my illness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Calibri"/>
              </a:rPr>
              <a:t>I have not been hospitalized ever since this illness</a:t>
            </a:r>
            <a:endParaRPr lang="id-ID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9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4040188" cy="720080"/>
          </a:xfrm>
        </p:spPr>
        <p:txBody>
          <a:bodyPr>
            <a:normAutofit/>
          </a:bodyPr>
          <a:lstStyle/>
          <a:p>
            <a:r>
              <a:rPr lang="en-US" sz="2000" dirty="0"/>
              <a:t>Patient is conducting p</a:t>
            </a:r>
            <a:r>
              <a:rPr lang="id-ID" sz="2000" dirty="0"/>
              <a:t>ostural drainase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48064" y="5486400"/>
            <a:ext cx="3528392" cy="8382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Patient is using inhaler</a:t>
            </a:r>
            <a:endParaRPr lang="id-ID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mtClean="0"/>
              <a:pPr/>
              <a:t>7</a:t>
            </a:fld>
            <a:endParaRPr lang="id-ID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034"/>
            <a:ext cx="4040187" cy="31332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2907567" y="2492896"/>
            <a:ext cx="21602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491880" y="3933056"/>
            <a:ext cx="142800" cy="42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2959"/>
          <a:stretch/>
        </p:blipFill>
        <p:spPr bwMode="auto">
          <a:xfrm>
            <a:off x="5284936" y="1113183"/>
            <a:ext cx="2761952" cy="42009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5508104" y="181933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9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3229402"/>
              </p:ext>
            </p:extLst>
          </p:nvPr>
        </p:nvGraphicFramePr>
        <p:xfrm>
          <a:off x="323528" y="476672"/>
          <a:ext cx="854572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46462466-F94A-41A7-87AB-547F2486DEDE}" type="slidenum">
              <a:rPr lang="id-ID" sz="2000" b="1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0" y="2492896"/>
            <a:ext cx="2160240" cy="72008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 EFFICACY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5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2466-F94A-41A7-87AB-547F2486DEDE}" type="slidenum">
              <a:rPr lang="id-ID" sz="2000" smtClean="0">
                <a:solidFill>
                  <a:srgbClr val="ACCBF9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id-ID" sz="2000" dirty="0">
              <a:solidFill>
                <a:srgbClr val="ACCBF9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25962" y="260648"/>
            <a:ext cx="7467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solidFill>
                  <a:srgbClr val="FFC000"/>
                </a:solidFill>
                <a:latin typeface="Baskerville Old Face" pitchFamily="18" charset="0"/>
              </a:rPr>
              <a:t>DI</a:t>
            </a:r>
            <a:r>
              <a:rPr lang="en-US" sz="3600" b="1" dirty="0">
                <a:solidFill>
                  <a:srgbClr val="FFC000"/>
                </a:solidFill>
                <a:latin typeface="Baskerville Old Face" pitchFamily="18" charset="0"/>
              </a:rPr>
              <a:t>SCUSSION</a:t>
            </a:r>
            <a:endParaRPr lang="id-ID" sz="36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0367692"/>
              </p:ext>
            </p:extLst>
          </p:nvPr>
        </p:nvGraphicFramePr>
        <p:xfrm>
          <a:off x="0" y="584684"/>
          <a:ext cx="8964488" cy="627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99592" y="1916832"/>
            <a:ext cx="8064894" cy="3672408"/>
            <a:chOff x="-665227" y="4391321"/>
            <a:chExt cx="9151060" cy="1254663"/>
          </a:xfrm>
        </p:grpSpPr>
        <p:sp>
          <p:nvSpPr>
            <p:cNvPr id="8" name="Rectangle 7"/>
            <p:cNvSpPr/>
            <p:nvPr/>
          </p:nvSpPr>
          <p:spPr>
            <a:xfrm>
              <a:off x="478654" y="4391321"/>
              <a:ext cx="8007179" cy="12546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665227" y="4391321"/>
              <a:ext cx="9151060" cy="12546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95889" tIns="60960" rIns="60960" bIns="6096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5615" y="2044876"/>
            <a:ext cx="7920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ea typeface="Calibri"/>
              </a:rPr>
              <a:t>Patient’s obedience in disease management is associated with self-management program given by the doctor </a:t>
            </a:r>
            <a:endParaRPr lang="id-ID" sz="2400" dirty="0"/>
          </a:p>
          <a:p>
            <a:endParaRPr lang="id-ID" sz="2400" dirty="0"/>
          </a:p>
          <a:p>
            <a:r>
              <a:rPr lang="en-US" sz="2400" dirty="0"/>
              <a:t>Patients can adjust therapy, behavior and environment based on the knowledge given by the medics in order to have the knowledge and skill to treat themselves</a:t>
            </a:r>
            <a:endParaRPr lang="id-ID" sz="24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353CCB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14419</TotalTime>
  <Words>779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Technic</vt:lpstr>
      <vt:lpstr>1_Office Theme</vt:lpstr>
      <vt:lpstr>2017</vt:lpstr>
      <vt:lpstr>INTRODUCTION</vt:lpstr>
      <vt:lpstr>CASE REPORT</vt:lpstr>
      <vt:lpstr>PowerPoint Presentation</vt:lpstr>
      <vt:lpstr>PowerPoint Presentation</vt:lpstr>
      <vt:lpstr>Patient’s statements about his illness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Rererences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PRODIA</cp:lastModifiedBy>
  <cp:revision>267</cp:revision>
  <cp:lastPrinted>2017-01-31T04:22:41Z</cp:lastPrinted>
  <dcterms:created xsi:type="dcterms:W3CDTF">2015-09-01T05:52:42Z</dcterms:created>
  <dcterms:modified xsi:type="dcterms:W3CDTF">2017-04-09T00:34:57Z</dcterms:modified>
</cp:coreProperties>
</file>