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2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84" r:id="rId16"/>
    <p:sldId id="268" r:id="rId17"/>
    <p:sldId id="286" r:id="rId18"/>
    <p:sldId id="285" r:id="rId19"/>
    <p:sldId id="307" r:id="rId20"/>
    <p:sldId id="304" r:id="rId21"/>
    <p:sldId id="305" r:id="rId22"/>
    <p:sldId id="306" r:id="rId24"/>
    <p:sldId id="275" r:id="rId25"/>
    <p:sldId id="276" r:id="rId26"/>
    <p:sldId id="278" r:id="rId27"/>
    <p:sldId id="270" r:id="rId28"/>
    <p:sldId id="273" r:id="rId29"/>
    <p:sldId id="281" r:id="rId30"/>
    <p:sldId id="282" r:id="rId31"/>
    <p:sldId id="287" r:id="rId32"/>
    <p:sldId id="288" r:id="rId33"/>
    <p:sldId id="283" r:id="rId3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1E00"/>
    <a:srgbClr val="0B1209"/>
    <a:srgbClr val="020401"/>
    <a:srgbClr val="040E13"/>
    <a:srgbClr val="06151D"/>
    <a:srgbClr val="051118"/>
    <a:srgbClr val="05121A"/>
    <a:srgbClr val="0E2C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2"/>
        <p:guide pos="285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notesMaster" Target="notesMasters/notesMaster1.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D751AE-7ABC-314D-AFAD-47B860ED6FFE}"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135"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63B36B37-E344-4D03-884D-810A3DF55B94}" type="datetimeFigureOut">
              <a:rPr lang="id-ID" smtClean="0"/>
            </a:fld>
            <a:endParaRPr lang="id-ID"/>
          </a:p>
        </p:txBody>
      </p:sp>
      <p:sp>
        <p:nvSpPr>
          <p:cNvPr id="17" name="Footer Placeholder 16"/>
          <p:cNvSpPr>
            <a:spLocks noGrp="1"/>
          </p:cNvSpPr>
          <p:nvPr>
            <p:ph type="ftr" sz="quarter" idx="11"/>
          </p:nvPr>
        </p:nvSpPr>
        <p:spPr>
          <a:xfrm>
            <a:off x="5410200" y="4205288"/>
            <a:ext cx="1295400" cy="457200"/>
          </a:xfrm>
        </p:spPr>
        <p:txBody>
          <a:bodyPr/>
          <a:lstStyle/>
          <a:p>
            <a:endParaRPr lang="id-ID"/>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4B02A0B-4ABA-4402-A15E-7A1790BB763A}" type="slidenum">
              <a:rPr lang="id-ID" smtClean="0"/>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B36B37-E344-4D03-884D-810A3DF55B94}" type="datetimeFigureOut">
              <a:rPr lang="id-ID" smtClean="0"/>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4B02A0B-4ABA-4402-A15E-7A1790BB763A}" type="slidenum">
              <a:rPr lang="id-ID" smtClean="0"/>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B36B37-E344-4D03-884D-810A3DF55B94}" type="datetimeFigureOut">
              <a:rPr lang="id-ID" smtClean="0"/>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4B02A0B-4ABA-4402-A15E-7A1790BB763A}" type="slidenum">
              <a:rPr lang="id-ID" smtClean="0"/>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15" name="Title 8"/>
          <p:cNvSpPr>
            <a:spLocks noGrp="1"/>
          </p:cNvSpPr>
          <p:nvPr>
            <p:ph type="title" hasCustomPrompt="1"/>
          </p:nvPr>
        </p:nvSpPr>
        <p:spPr>
          <a:xfrm>
            <a:off x="237601" y="192000"/>
            <a:ext cx="8280000" cy="672000"/>
          </a:xfrm>
          <a:prstGeom prst="rect">
            <a:avLst/>
          </a:prstGeom>
        </p:spPr>
        <p:txBody>
          <a:bodyPr vert="horz"/>
          <a:lstStyle>
            <a:lvl1pPr algn="l">
              <a:lnSpc>
                <a:spcPct val="100000"/>
              </a:lnSpc>
              <a:defRPr sz="2400" b="1" baseline="0">
                <a:solidFill>
                  <a:schemeClr val="tx2"/>
                </a:solidFill>
                <a:latin typeface="Arial" panose="020B0604020202020204" pitchFamily="34" charset="0"/>
                <a:cs typeface="Arial" panose="020B0604020202020204" pitchFamily="34" charset="0"/>
              </a:defRPr>
            </a:lvl1pPr>
          </a:lstStyle>
          <a:p>
            <a:r>
              <a:rPr lang="en-GB" noProof="0" dirty="0"/>
              <a:t>Click to add title</a:t>
            </a:r>
            <a:endParaRPr lang="en-GB" noProof="0" dirty="0"/>
          </a:p>
        </p:txBody>
      </p:sp>
      <p:sp>
        <p:nvSpPr>
          <p:cNvPr id="6" name="Text Placeholder 3"/>
          <p:cNvSpPr>
            <a:spLocks noGrp="1"/>
          </p:cNvSpPr>
          <p:nvPr>
            <p:ph type="body" sz="quarter" idx="11" hasCustomPrompt="1"/>
          </p:nvPr>
        </p:nvSpPr>
        <p:spPr>
          <a:xfrm>
            <a:off x="237061" y="1552683"/>
            <a:ext cx="7023713" cy="4229521"/>
          </a:xfrm>
          <a:prstGeom prst="rect">
            <a:avLst/>
          </a:prstGeom>
        </p:spPr>
        <p:txBody>
          <a:bodyPr vert="horz"/>
          <a:lstStyle>
            <a:lvl1pPr marL="0" indent="0">
              <a:spcBef>
                <a:spcPts val="0"/>
              </a:spcBef>
              <a:buNone/>
              <a:defRPr sz="2400" baseline="0">
                <a:solidFill>
                  <a:schemeClr val="tx1"/>
                </a:solidFill>
                <a:latin typeface="Arial" panose="020B0604020202020204" pitchFamily="34" charset="0"/>
                <a:cs typeface="Arial" panose="020B0604020202020204" pitchFamily="34" charset="0"/>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GB" noProof="0" dirty="0"/>
              <a:t>Click to add introduction text</a:t>
            </a:r>
            <a:endParaRPr lang="en-GB" noProof="0" dirty="0"/>
          </a:p>
        </p:txBody>
      </p:sp>
      <p:sp>
        <p:nvSpPr>
          <p:cNvPr id="7"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15" name="Title 8"/>
          <p:cNvSpPr>
            <a:spLocks noGrp="1"/>
          </p:cNvSpPr>
          <p:nvPr>
            <p:ph type="title" hasCustomPrompt="1"/>
          </p:nvPr>
        </p:nvSpPr>
        <p:spPr>
          <a:xfrm>
            <a:off x="237601" y="192000"/>
            <a:ext cx="8280000" cy="672000"/>
          </a:xfrm>
          <a:prstGeom prst="rect">
            <a:avLst/>
          </a:prstGeom>
        </p:spPr>
        <p:txBody>
          <a:bodyPr vert="horz"/>
          <a:lstStyle>
            <a:lvl1pPr algn="l">
              <a:lnSpc>
                <a:spcPct val="100000"/>
              </a:lnSpc>
              <a:defRPr sz="2400" b="1" baseline="0">
                <a:solidFill>
                  <a:schemeClr val="tx2"/>
                </a:solidFill>
                <a:latin typeface="Arial" panose="020B0604020202020204" pitchFamily="34" charset="0"/>
                <a:cs typeface="Arial" panose="020B0604020202020204" pitchFamily="34" charset="0"/>
              </a:defRPr>
            </a:lvl1pPr>
          </a:lstStyle>
          <a:p>
            <a:r>
              <a:rPr lang="en-GB" noProof="0" dirty="0"/>
              <a:t>Click to add title</a:t>
            </a:r>
            <a:endParaRPr lang="en-GB" noProof="0" dirty="0"/>
          </a:p>
        </p:txBody>
      </p:sp>
      <p:sp>
        <p:nvSpPr>
          <p:cNvPr id="6" name="Text Placeholder 3"/>
          <p:cNvSpPr>
            <a:spLocks noGrp="1"/>
          </p:cNvSpPr>
          <p:nvPr>
            <p:ph type="body" sz="quarter" idx="11" hasCustomPrompt="1"/>
          </p:nvPr>
        </p:nvSpPr>
        <p:spPr>
          <a:xfrm>
            <a:off x="237061" y="1552683"/>
            <a:ext cx="7023713" cy="4229521"/>
          </a:xfrm>
          <a:prstGeom prst="rect">
            <a:avLst/>
          </a:prstGeom>
        </p:spPr>
        <p:txBody>
          <a:bodyPr vert="horz"/>
          <a:lstStyle>
            <a:lvl1pPr marL="0" indent="0">
              <a:spcBef>
                <a:spcPts val="0"/>
              </a:spcBef>
              <a:buNone/>
              <a:defRPr sz="2400" baseline="0">
                <a:solidFill>
                  <a:schemeClr val="tx1"/>
                </a:solidFill>
                <a:latin typeface="Arial" panose="020B0604020202020204" pitchFamily="34" charset="0"/>
                <a:cs typeface="Arial" panose="020B0604020202020204" pitchFamily="34" charset="0"/>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GB" noProof="0" dirty="0"/>
              <a:t>Click to add introduction text</a:t>
            </a:r>
            <a:endParaRPr lang="en-GB" noProof="0" dirty="0"/>
          </a:p>
        </p:txBody>
      </p:sp>
      <p:sp>
        <p:nvSpPr>
          <p:cNvPr id="7"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av Contents 1">
    <p:spTree>
      <p:nvGrpSpPr>
        <p:cNvPr id="1" name=""/>
        <p:cNvGrpSpPr/>
        <p:nvPr/>
      </p:nvGrpSpPr>
      <p:grpSpPr>
        <a:xfrm>
          <a:off x="0" y="0"/>
          <a:ext cx="0" cy="0"/>
          <a:chOff x="0" y="0"/>
          <a:chExt cx="0" cy="0"/>
        </a:xfrm>
      </p:grpSpPr>
      <p:sp>
        <p:nvSpPr>
          <p:cNvPr id="32" name="Title 8"/>
          <p:cNvSpPr>
            <a:spLocks noGrp="1"/>
          </p:cNvSpPr>
          <p:nvPr>
            <p:ph type="title" hasCustomPrompt="1"/>
          </p:nvPr>
        </p:nvSpPr>
        <p:spPr>
          <a:xfrm>
            <a:off x="237061" y="192000"/>
            <a:ext cx="8280000" cy="672000"/>
          </a:xfrm>
          <a:prstGeom prst="rect">
            <a:avLst/>
          </a:prstGeom>
        </p:spPr>
        <p:txBody>
          <a:bodyPr vert="horz"/>
          <a:lstStyle>
            <a:lvl1pPr algn="l">
              <a:lnSpc>
                <a:spcPct val="100000"/>
              </a:lnSpc>
              <a:defRPr sz="2400" b="1" baseline="0">
                <a:solidFill>
                  <a:schemeClr val="tx2"/>
                </a:solidFill>
                <a:latin typeface="Arial" panose="020B0604020202020204" pitchFamily="34" charset="0"/>
                <a:cs typeface="Arial" panose="020B0604020202020204" pitchFamily="34" charset="0"/>
              </a:defRPr>
            </a:lvl1pPr>
          </a:lstStyle>
          <a:p>
            <a:r>
              <a:rPr lang="en-GB" noProof="0" dirty="0"/>
              <a:t>Click to add navigation 1 title</a:t>
            </a:r>
            <a:endParaRPr lang="en-GB" noProof="0" dirty="0"/>
          </a:p>
        </p:txBody>
      </p:sp>
      <p:sp>
        <p:nvSpPr>
          <p:cNvPr id="61" name="Table Placeholder 29"/>
          <p:cNvSpPr>
            <a:spLocks noGrp="1"/>
          </p:cNvSpPr>
          <p:nvPr>
            <p:ph type="tbl" sz="quarter" idx="15"/>
          </p:nvPr>
        </p:nvSpPr>
        <p:spPr>
          <a:xfrm>
            <a:off x="986400" y="1731133"/>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defRPr/>
            </a:pPr>
            <a:endParaRPr kumimoji="0" lang="en-GB" sz="100" b="0"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endParaRPr>
          </a:p>
        </p:txBody>
      </p:sp>
      <p:sp>
        <p:nvSpPr>
          <p:cNvPr id="62" name="Text Placeholder 2"/>
          <p:cNvSpPr>
            <a:spLocks noGrp="1"/>
          </p:cNvSpPr>
          <p:nvPr>
            <p:ph type="body" sz="quarter" idx="14"/>
          </p:nvPr>
        </p:nvSpPr>
        <p:spPr>
          <a:xfrm>
            <a:off x="1046699" y="1879885"/>
            <a:ext cx="5718173" cy="394199"/>
          </a:xfrm>
          <a:prstGeom prst="rect">
            <a:avLst/>
          </a:prstGeom>
        </p:spPr>
        <p:txBody>
          <a:bodyPr vert="horz"/>
          <a:lstStyle>
            <a:lvl1pPr marL="0" indent="0">
              <a:lnSpc>
                <a:spcPct val="60000"/>
              </a:lnSpc>
              <a:buNone/>
              <a:defRPr sz="1600" b="1">
                <a:solidFill>
                  <a:schemeClr val="tx2"/>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marL="0" marR="0" lvl="0" indent="0" defTabSz="914400" eaLnBrk="1" fontAlgn="auto" latinLnBrk="0" hangingPunct="1">
              <a:lnSpc>
                <a:spcPct val="60000"/>
              </a:lnSpc>
              <a:spcBef>
                <a:spcPts val="0"/>
              </a:spcBef>
              <a:spcAft>
                <a:spcPts val="0"/>
              </a:spcAft>
              <a:buClrTx/>
              <a:buSzTx/>
              <a:buFontTx/>
              <a:buNone/>
              <a:defRPr/>
            </a:pPr>
            <a:endParaRPr kumimoji="0" lang="en-GB" sz="1600" b="1" i="0" u="none" strike="noStrike" kern="0" cap="none" spc="0" normalizeH="0" baseline="0" noProof="0" dirty="0">
              <a:ln>
                <a:noFill/>
              </a:ln>
              <a:solidFill>
                <a:srgbClr val="830051"/>
              </a:solidFill>
              <a:effectLst/>
              <a:uLnTx/>
              <a:uFillTx/>
              <a:latin typeface="Arial" panose="020B0604020202020204" pitchFamily="34" charset="0"/>
              <a:cs typeface="Arial" panose="020B0604020202020204" pitchFamily="34" charset="0"/>
            </a:endParaRPr>
          </a:p>
        </p:txBody>
      </p:sp>
      <p:sp>
        <p:nvSpPr>
          <p:cNvPr id="63" name="Text Placeholder 49"/>
          <p:cNvSpPr>
            <a:spLocks noGrp="1"/>
          </p:cNvSpPr>
          <p:nvPr>
            <p:ph type="body" sz="quarter" idx="26" hasCustomPrompt="1"/>
          </p:nvPr>
        </p:nvSpPr>
        <p:spPr>
          <a:xfrm>
            <a:off x="330200" y="1731600"/>
            <a:ext cx="540000" cy="540000"/>
          </a:xfrm>
          <a:prstGeom prst="rect">
            <a:avLst/>
          </a:prstGeom>
          <a:solidFill>
            <a:srgbClr val="D8DCDE"/>
          </a:solidFill>
          <a:ln w="19050" cmpd="sng">
            <a:noFill/>
          </a:ln>
        </p:spPr>
        <p:txBody>
          <a:bodyPr vert="horz" anchor="ctr"/>
          <a:lstStyle>
            <a:lvl1pPr marL="0" indent="0" algn="ctr">
              <a:lnSpc>
                <a:spcPct val="90000"/>
              </a:lnSpc>
              <a:spcBef>
                <a:spcPts val="600"/>
              </a:spcBef>
              <a:buNone/>
              <a:defRPr sz="1800" b="1">
                <a:solidFill>
                  <a:schemeClr val="tx2"/>
                </a:solidFill>
                <a:latin typeface="Arial" panose="020B0604020202020204" pitchFamily="34" charset="0"/>
                <a:cs typeface="Arial" panose="020B0604020202020204" pitchFamily="34" charset="0"/>
              </a:defRPr>
            </a:lvl1pPr>
          </a:lstStyle>
          <a:p>
            <a:pPr marL="0" marR="0" lvl="0" indent="0" algn="ctr" defTabSz="914400" eaLnBrk="1" fontAlgn="auto" latinLnBrk="0" hangingPunct="1">
              <a:lnSpc>
                <a:spcPct val="90000"/>
              </a:lnSpc>
              <a:spcBef>
                <a:spcPts val="600"/>
              </a:spcBef>
              <a:spcAft>
                <a:spcPts val="0"/>
              </a:spcAft>
              <a:buClrTx/>
              <a:buSzTx/>
              <a:buFontTx/>
              <a:buNone/>
              <a:defRPr/>
            </a:pPr>
            <a:r>
              <a:rPr kumimoji="0" lang="en-GB" sz="1800" b="1" i="0" u="none" strike="noStrike" kern="0" cap="none" spc="0" normalizeH="0" baseline="0" noProof="0" dirty="0">
                <a:ln>
                  <a:noFill/>
                </a:ln>
                <a:solidFill>
                  <a:srgbClr val="830051"/>
                </a:solidFill>
                <a:effectLst/>
                <a:uLnTx/>
                <a:uFillTx/>
                <a:latin typeface="Arial" panose="020B0604020202020204" pitchFamily="34" charset="0"/>
                <a:cs typeface="Arial" panose="020B0604020202020204" pitchFamily="34" charset="0"/>
              </a:rPr>
              <a:t>1</a:t>
            </a:r>
            <a:endParaRPr kumimoji="0" lang="en-GB" sz="1800" b="1" i="0" u="none" strike="noStrike" kern="0" cap="none" spc="0" normalizeH="0" baseline="0" noProof="0" dirty="0">
              <a:ln>
                <a:noFill/>
              </a:ln>
              <a:solidFill>
                <a:srgbClr val="830051"/>
              </a:solidFill>
              <a:effectLst/>
              <a:uLnTx/>
              <a:uFillTx/>
              <a:latin typeface="Arial" panose="020B0604020202020204" pitchFamily="34" charset="0"/>
              <a:cs typeface="Arial" panose="020B0604020202020204" pitchFamily="34" charset="0"/>
            </a:endParaRPr>
          </a:p>
        </p:txBody>
      </p:sp>
      <p:sp>
        <p:nvSpPr>
          <p:cNvPr id="64" name="Table Placeholder 29"/>
          <p:cNvSpPr>
            <a:spLocks noGrp="1"/>
          </p:cNvSpPr>
          <p:nvPr>
            <p:ph type="tbl" sz="quarter" idx="27"/>
          </p:nvPr>
        </p:nvSpPr>
        <p:spPr>
          <a:xfrm>
            <a:off x="987429" y="2403489"/>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defRPr/>
            </a:pPr>
            <a:endParaRPr kumimoji="0" lang="en-GB" sz="100" b="0"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endParaRPr>
          </a:p>
        </p:txBody>
      </p:sp>
      <p:sp>
        <p:nvSpPr>
          <p:cNvPr id="65" name="Text Placeholder 2"/>
          <p:cNvSpPr>
            <a:spLocks noGrp="1"/>
          </p:cNvSpPr>
          <p:nvPr>
            <p:ph type="body" sz="quarter" idx="28"/>
          </p:nvPr>
        </p:nvSpPr>
        <p:spPr>
          <a:xfrm>
            <a:off x="1046699" y="2552241"/>
            <a:ext cx="5718173" cy="394199"/>
          </a:xfrm>
          <a:prstGeom prst="rect">
            <a:avLst/>
          </a:prstGeom>
        </p:spPr>
        <p:txBody>
          <a:bodyPr vert="horz"/>
          <a:lstStyle>
            <a:lvl1pPr marL="0" indent="0">
              <a:lnSpc>
                <a:spcPct val="60000"/>
              </a:lnSpc>
              <a:buNone/>
              <a:defRPr sz="1600" b="1" baseline="0">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marL="0" marR="0" lvl="0" indent="0" defTabSz="914400" eaLnBrk="1" fontAlgn="auto" latinLnBrk="0" hangingPunct="1">
              <a:lnSpc>
                <a:spcPct val="60000"/>
              </a:lnSpc>
              <a:spcBef>
                <a:spcPts val="0"/>
              </a:spcBef>
              <a:spcAft>
                <a:spcPts val="0"/>
              </a:spcAft>
              <a:buClrTx/>
              <a:buSzTx/>
              <a:buFontTx/>
              <a:buNone/>
              <a:defRPr/>
            </a:pPr>
            <a:endParaRPr kumimoji="0" lang="en-GB" sz="1600" b="1" i="0" u="none" strike="noStrike" kern="0" cap="none" spc="0" normalizeH="0" baseline="0" noProof="0" dirty="0">
              <a:ln>
                <a:noFill/>
              </a:ln>
              <a:solidFill>
                <a:srgbClr val="C4CACD"/>
              </a:solidFill>
              <a:effectLst/>
              <a:uLnTx/>
              <a:uFillTx/>
              <a:latin typeface="Arial" panose="020B0604020202020204" pitchFamily="34" charset="0"/>
              <a:cs typeface="Arial" panose="020B0604020202020204" pitchFamily="34" charset="0"/>
            </a:endParaRPr>
          </a:p>
        </p:txBody>
      </p:sp>
      <p:sp>
        <p:nvSpPr>
          <p:cNvPr id="66" name="Text Placeholder 49"/>
          <p:cNvSpPr>
            <a:spLocks noGrp="1"/>
          </p:cNvSpPr>
          <p:nvPr>
            <p:ph type="body" sz="quarter" idx="29" hasCustomPrompt="1"/>
          </p:nvPr>
        </p:nvSpPr>
        <p:spPr>
          <a:xfrm>
            <a:off x="330200" y="2403956"/>
            <a:ext cx="540000" cy="540000"/>
          </a:xfrm>
          <a:prstGeom prst="rect">
            <a:avLst/>
          </a:prstGeom>
          <a:solidFill>
            <a:srgbClr val="830051"/>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marL="0" marR="0" lvl="0" indent="0" algn="ctr" defTabSz="914400" eaLnBrk="1" fontAlgn="auto" latinLnBrk="0" hangingPunct="1">
              <a:lnSpc>
                <a:spcPct val="90000"/>
              </a:lnSpc>
              <a:spcBef>
                <a:spcPts val="0"/>
              </a:spcBef>
              <a:spcAft>
                <a:spcPts val="0"/>
              </a:spcAft>
              <a:buClrTx/>
              <a:buSzTx/>
              <a:buFontTx/>
              <a:buNone/>
              <a:defRPr/>
            </a:pPr>
            <a:r>
              <a:rPr kumimoji="0" lang="en-GB" sz="1800" b="1" i="0" u="none" strike="noStrike" kern="0" cap="none" spc="0" normalizeH="0" baseline="0" noProof="0" dirty="0">
                <a:ln>
                  <a:noFill/>
                </a:ln>
                <a:solidFill>
                  <a:srgbClr val="C4CACD"/>
                </a:solidFill>
                <a:effectLst/>
                <a:uLnTx/>
                <a:uFillTx/>
                <a:latin typeface="Arial" panose="020B0604020202020204" pitchFamily="34" charset="0"/>
                <a:cs typeface="Arial" panose="020B0604020202020204" pitchFamily="34" charset="0"/>
              </a:rPr>
              <a:t>2</a:t>
            </a:r>
            <a:endParaRPr kumimoji="0" lang="en-GB" sz="1800" b="1" i="0" u="none" strike="noStrike" kern="0" cap="none" spc="0" normalizeH="0" baseline="0" noProof="0" dirty="0">
              <a:ln>
                <a:noFill/>
              </a:ln>
              <a:solidFill>
                <a:srgbClr val="C4CACD"/>
              </a:solidFill>
              <a:effectLst/>
              <a:uLnTx/>
              <a:uFillTx/>
              <a:latin typeface="Arial" panose="020B0604020202020204" pitchFamily="34" charset="0"/>
              <a:cs typeface="Arial" panose="020B0604020202020204" pitchFamily="34" charset="0"/>
            </a:endParaRPr>
          </a:p>
        </p:txBody>
      </p:sp>
      <p:sp>
        <p:nvSpPr>
          <p:cNvPr id="67" name="Table Placeholder 29"/>
          <p:cNvSpPr>
            <a:spLocks noGrp="1"/>
          </p:cNvSpPr>
          <p:nvPr>
            <p:ph type="tbl" sz="quarter" idx="30"/>
          </p:nvPr>
        </p:nvSpPr>
        <p:spPr>
          <a:xfrm>
            <a:off x="987429" y="3082231"/>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defRPr/>
            </a:pPr>
            <a:endParaRPr kumimoji="0" lang="en-GB" sz="100" b="0"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endParaRPr>
          </a:p>
        </p:txBody>
      </p:sp>
      <p:sp>
        <p:nvSpPr>
          <p:cNvPr id="68" name="Text Placeholder 2"/>
          <p:cNvSpPr>
            <a:spLocks noGrp="1"/>
          </p:cNvSpPr>
          <p:nvPr>
            <p:ph type="body" sz="quarter" idx="31"/>
          </p:nvPr>
        </p:nvSpPr>
        <p:spPr>
          <a:xfrm>
            <a:off x="1046699" y="3230983"/>
            <a:ext cx="5718173" cy="39419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marL="0" marR="0" lvl="0" indent="0" defTabSz="914400" eaLnBrk="1" fontAlgn="auto" latinLnBrk="0" hangingPunct="1">
              <a:lnSpc>
                <a:spcPct val="60000"/>
              </a:lnSpc>
              <a:spcBef>
                <a:spcPts val="0"/>
              </a:spcBef>
              <a:spcAft>
                <a:spcPts val="0"/>
              </a:spcAft>
              <a:buClrTx/>
              <a:buSzTx/>
              <a:buFontTx/>
              <a:buNone/>
              <a:defRPr/>
            </a:pPr>
            <a:endParaRPr kumimoji="0" lang="en-GB" sz="1600" b="1" i="0" u="none" strike="noStrike" kern="0" cap="none" spc="0" normalizeH="0" baseline="0" noProof="0">
              <a:ln>
                <a:noFill/>
              </a:ln>
              <a:solidFill>
                <a:srgbClr val="C4CACD"/>
              </a:solidFill>
              <a:effectLst/>
              <a:uLnTx/>
              <a:uFillTx/>
              <a:latin typeface="Arial" panose="020B0604020202020204" pitchFamily="34" charset="0"/>
              <a:cs typeface="Arial" panose="020B0604020202020204" pitchFamily="34" charset="0"/>
            </a:endParaRPr>
          </a:p>
        </p:txBody>
      </p:sp>
      <p:sp>
        <p:nvSpPr>
          <p:cNvPr id="69" name="Text Placeholder 49"/>
          <p:cNvSpPr>
            <a:spLocks noGrp="1"/>
          </p:cNvSpPr>
          <p:nvPr>
            <p:ph type="body" sz="quarter" idx="32" hasCustomPrompt="1"/>
          </p:nvPr>
        </p:nvSpPr>
        <p:spPr>
          <a:xfrm>
            <a:off x="330200" y="3082699"/>
            <a:ext cx="540000" cy="540000"/>
          </a:xfrm>
          <a:prstGeom prst="rect">
            <a:avLst/>
          </a:prstGeom>
          <a:solidFill>
            <a:srgbClr val="830051"/>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marL="0" marR="0" lvl="0" indent="0" algn="ctr" defTabSz="914400" eaLnBrk="1" fontAlgn="auto" latinLnBrk="0" hangingPunct="1">
              <a:lnSpc>
                <a:spcPct val="90000"/>
              </a:lnSpc>
              <a:spcBef>
                <a:spcPts val="0"/>
              </a:spcBef>
              <a:spcAft>
                <a:spcPts val="0"/>
              </a:spcAft>
              <a:buClrTx/>
              <a:buSzTx/>
              <a:buFontTx/>
              <a:buNone/>
              <a:defRPr/>
            </a:pPr>
            <a:r>
              <a:rPr kumimoji="0" lang="en-GB" sz="1800" b="1" i="0" u="none" strike="noStrike" kern="0" cap="none" spc="0" normalizeH="0" baseline="0" noProof="0" dirty="0">
                <a:ln>
                  <a:noFill/>
                </a:ln>
                <a:solidFill>
                  <a:srgbClr val="C4CACD"/>
                </a:solidFill>
                <a:effectLst/>
                <a:uLnTx/>
                <a:uFillTx/>
                <a:latin typeface="Arial" panose="020B0604020202020204" pitchFamily="34" charset="0"/>
                <a:cs typeface="Arial" panose="020B0604020202020204" pitchFamily="34" charset="0"/>
              </a:rPr>
              <a:t>3</a:t>
            </a:r>
            <a:endParaRPr kumimoji="0" lang="en-GB" sz="1800" b="1" i="0" u="none" strike="noStrike" kern="0" cap="none" spc="0" normalizeH="0" baseline="0" noProof="0" dirty="0">
              <a:ln>
                <a:noFill/>
              </a:ln>
              <a:solidFill>
                <a:srgbClr val="C4CACD"/>
              </a:solidFill>
              <a:effectLst/>
              <a:uLnTx/>
              <a:uFillTx/>
              <a:latin typeface="Arial" panose="020B0604020202020204" pitchFamily="34" charset="0"/>
              <a:cs typeface="Arial" panose="020B0604020202020204" pitchFamily="34" charset="0"/>
            </a:endParaRPr>
          </a:p>
        </p:txBody>
      </p:sp>
      <p:sp>
        <p:nvSpPr>
          <p:cNvPr id="70" name="Table Placeholder 29"/>
          <p:cNvSpPr>
            <a:spLocks noGrp="1"/>
          </p:cNvSpPr>
          <p:nvPr>
            <p:ph type="tbl" sz="quarter" idx="33"/>
          </p:nvPr>
        </p:nvSpPr>
        <p:spPr>
          <a:xfrm>
            <a:off x="987429" y="3763175"/>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defRPr/>
            </a:pPr>
            <a:endParaRPr kumimoji="0" lang="en-GB" sz="100" b="0"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endParaRPr>
          </a:p>
        </p:txBody>
      </p:sp>
      <p:sp>
        <p:nvSpPr>
          <p:cNvPr id="71" name="Text Placeholder 2"/>
          <p:cNvSpPr>
            <a:spLocks noGrp="1"/>
          </p:cNvSpPr>
          <p:nvPr>
            <p:ph type="body" sz="quarter" idx="34"/>
          </p:nvPr>
        </p:nvSpPr>
        <p:spPr>
          <a:xfrm>
            <a:off x="1046699" y="3911927"/>
            <a:ext cx="5718173" cy="39419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marL="0" marR="0" lvl="0" indent="0" defTabSz="914400" eaLnBrk="1" fontAlgn="auto" latinLnBrk="0" hangingPunct="1">
              <a:lnSpc>
                <a:spcPct val="60000"/>
              </a:lnSpc>
              <a:spcBef>
                <a:spcPts val="0"/>
              </a:spcBef>
              <a:spcAft>
                <a:spcPts val="0"/>
              </a:spcAft>
              <a:buClrTx/>
              <a:buSzTx/>
              <a:buFontTx/>
              <a:buNone/>
              <a:defRPr/>
            </a:pPr>
            <a:endParaRPr kumimoji="0" lang="en-GB" sz="1600" b="1" i="0" u="none" strike="noStrike" kern="0" cap="none" spc="0" normalizeH="0" baseline="0" noProof="0">
              <a:ln>
                <a:noFill/>
              </a:ln>
              <a:solidFill>
                <a:srgbClr val="C4CACD"/>
              </a:solidFill>
              <a:effectLst/>
              <a:uLnTx/>
              <a:uFillTx/>
              <a:latin typeface="Arial" panose="020B0604020202020204" pitchFamily="34" charset="0"/>
              <a:cs typeface="Arial" panose="020B0604020202020204" pitchFamily="34" charset="0"/>
            </a:endParaRPr>
          </a:p>
        </p:txBody>
      </p:sp>
      <p:sp>
        <p:nvSpPr>
          <p:cNvPr id="72" name="Text Placeholder 49"/>
          <p:cNvSpPr>
            <a:spLocks noGrp="1"/>
          </p:cNvSpPr>
          <p:nvPr>
            <p:ph type="body" sz="quarter" idx="35" hasCustomPrompt="1"/>
          </p:nvPr>
        </p:nvSpPr>
        <p:spPr>
          <a:xfrm>
            <a:off x="330200" y="3763643"/>
            <a:ext cx="540000" cy="540000"/>
          </a:xfrm>
          <a:prstGeom prst="rect">
            <a:avLst/>
          </a:prstGeom>
          <a:solidFill>
            <a:srgbClr val="830051"/>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marL="0" marR="0" lvl="0" indent="0" algn="ctr" defTabSz="914400" eaLnBrk="1" fontAlgn="auto" latinLnBrk="0" hangingPunct="1">
              <a:lnSpc>
                <a:spcPct val="90000"/>
              </a:lnSpc>
              <a:spcBef>
                <a:spcPts val="0"/>
              </a:spcBef>
              <a:spcAft>
                <a:spcPts val="0"/>
              </a:spcAft>
              <a:buClrTx/>
              <a:buSzTx/>
              <a:buFontTx/>
              <a:buNone/>
              <a:defRPr/>
            </a:pPr>
            <a:r>
              <a:rPr kumimoji="0" lang="en-GB" sz="1800" b="1" i="0" u="none" strike="noStrike" kern="0" cap="none" spc="0" normalizeH="0" baseline="0" noProof="0">
                <a:ln>
                  <a:noFill/>
                </a:ln>
                <a:solidFill>
                  <a:srgbClr val="C4CACD"/>
                </a:solidFill>
                <a:effectLst/>
                <a:uLnTx/>
                <a:uFillTx/>
                <a:latin typeface="Arial" panose="020B0604020202020204" pitchFamily="34" charset="0"/>
                <a:cs typeface="Arial" panose="020B0604020202020204" pitchFamily="34" charset="0"/>
              </a:rPr>
              <a:t>4</a:t>
            </a:r>
            <a:endParaRPr kumimoji="0" lang="en-GB" sz="1800" b="1" i="0" u="none" strike="noStrike" kern="0" cap="none" spc="0" normalizeH="0" baseline="0" noProof="0">
              <a:ln>
                <a:noFill/>
              </a:ln>
              <a:solidFill>
                <a:srgbClr val="C4CACD"/>
              </a:solidFill>
              <a:effectLst/>
              <a:uLnTx/>
              <a:uFillTx/>
              <a:latin typeface="Arial" panose="020B0604020202020204" pitchFamily="34" charset="0"/>
              <a:cs typeface="Arial" panose="020B0604020202020204" pitchFamily="34" charset="0"/>
            </a:endParaRPr>
          </a:p>
        </p:txBody>
      </p:sp>
      <p:sp>
        <p:nvSpPr>
          <p:cNvPr id="73" name="Table Placeholder 29"/>
          <p:cNvSpPr>
            <a:spLocks noGrp="1"/>
          </p:cNvSpPr>
          <p:nvPr>
            <p:ph type="tbl" sz="quarter" idx="36"/>
          </p:nvPr>
        </p:nvSpPr>
        <p:spPr>
          <a:xfrm>
            <a:off x="987429" y="4440879"/>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defRPr/>
            </a:pPr>
            <a:endParaRPr kumimoji="0" lang="en-GB" sz="100" b="0"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endParaRPr>
          </a:p>
        </p:txBody>
      </p:sp>
      <p:sp>
        <p:nvSpPr>
          <p:cNvPr id="74" name="Text Placeholder 2"/>
          <p:cNvSpPr>
            <a:spLocks noGrp="1"/>
          </p:cNvSpPr>
          <p:nvPr>
            <p:ph type="body" sz="quarter" idx="37"/>
          </p:nvPr>
        </p:nvSpPr>
        <p:spPr>
          <a:xfrm>
            <a:off x="1046699" y="4589629"/>
            <a:ext cx="5718173" cy="39419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marL="0" marR="0" lvl="0" indent="0" defTabSz="914400" eaLnBrk="1" fontAlgn="auto" latinLnBrk="0" hangingPunct="1">
              <a:lnSpc>
                <a:spcPct val="60000"/>
              </a:lnSpc>
              <a:spcBef>
                <a:spcPts val="0"/>
              </a:spcBef>
              <a:spcAft>
                <a:spcPts val="0"/>
              </a:spcAft>
              <a:buClrTx/>
              <a:buSzTx/>
              <a:buFontTx/>
              <a:buNone/>
              <a:defRPr/>
            </a:pPr>
            <a:endParaRPr kumimoji="0" lang="en-GB" sz="1600" b="1" i="0" u="none" strike="noStrike" kern="0" cap="none" spc="0" normalizeH="0" baseline="0" noProof="0">
              <a:ln>
                <a:noFill/>
              </a:ln>
              <a:solidFill>
                <a:srgbClr val="C4CACD"/>
              </a:solidFill>
              <a:effectLst/>
              <a:uLnTx/>
              <a:uFillTx/>
              <a:latin typeface="Arial" panose="020B0604020202020204" pitchFamily="34" charset="0"/>
              <a:cs typeface="Arial" panose="020B0604020202020204" pitchFamily="34" charset="0"/>
            </a:endParaRPr>
          </a:p>
        </p:txBody>
      </p:sp>
      <p:sp>
        <p:nvSpPr>
          <p:cNvPr id="75" name="Text Placeholder 49"/>
          <p:cNvSpPr>
            <a:spLocks noGrp="1"/>
          </p:cNvSpPr>
          <p:nvPr>
            <p:ph type="body" sz="quarter" idx="38" hasCustomPrompt="1"/>
          </p:nvPr>
        </p:nvSpPr>
        <p:spPr>
          <a:xfrm>
            <a:off x="330200" y="4441345"/>
            <a:ext cx="540000" cy="540000"/>
          </a:xfrm>
          <a:prstGeom prst="rect">
            <a:avLst/>
          </a:prstGeom>
          <a:solidFill>
            <a:srgbClr val="830051"/>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marL="0" marR="0" lvl="0" indent="0" algn="ctr" defTabSz="914400" eaLnBrk="1" fontAlgn="auto" latinLnBrk="0" hangingPunct="1">
              <a:lnSpc>
                <a:spcPct val="90000"/>
              </a:lnSpc>
              <a:spcBef>
                <a:spcPts val="0"/>
              </a:spcBef>
              <a:spcAft>
                <a:spcPts val="0"/>
              </a:spcAft>
              <a:buClrTx/>
              <a:buSzTx/>
              <a:buFontTx/>
              <a:buNone/>
              <a:defRPr/>
            </a:pPr>
            <a:r>
              <a:rPr kumimoji="0" lang="en-GB" sz="1800" b="1" i="0" u="none" strike="noStrike" kern="0" cap="none" spc="0" normalizeH="0" baseline="0" noProof="0">
                <a:ln>
                  <a:noFill/>
                </a:ln>
                <a:solidFill>
                  <a:srgbClr val="C4CACD"/>
                </a:solidFill>
                <a:effectLst/>
                <a:uLnTx/>
                <a:uFillTx/>
                <a:latin typeface="Arial" panose="020B0604020202020204" pitchFamily="34" charset="0"/>
                <a:cs typeface="Arial" panose="020B0604020202020204" pitchFamily="34" charset="0"/>
              </a:rPr>
              <a:t>5</a:t>
            </a:r>
            <a:endParaRPr kumimoji="0" lang="en-GB" sz="1800" b="1" i="0" u="none" strike="noStrike" kern="0" cap="none" spc="0" normalizeH="0" baseline="0" noProof="0">
              <a:ln>
                <a:noFill/>
              </a:ln>
              <a:solidFill>
                <a:srgbClr val="C4CACD"/>
              </a:solidFill>
              <a:effectLst/>
              <a:uLnTx/>
              <a:uFillTx/>
              <a:latin typeface="Arial" panose="020B0604020202020204" pitchFamily="34" charset="0"/>
              <a:cs typeface="Arial" panose="020B0604020202020204" pitchFamily="34" charset="0"/>
            </a:endParaRPr>
          </a:p>
        </p:txBody>
      </p:sp>
      <p:sp>
        <p:nvSpPr>
          <p:cNvPr id="76" name="Table Placeholder 29"/>
          <p:cNvSpPr>
            <a:spLocks noGrp="1"/>
          </p:cNvSpPr>
          <p:nvPr>
            <p:ph type="tbl" sz="quarter" idx="39"/>
          </p:nvPr>
        </p:nvSpPr>
        <p:spPr>
          <a:xfrm>
            <a:off x="987429" y="5129167"/>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defRPr/>
            </a:pPr>
            <a:endParaRPr kumimoji="0" lang="en-GB" sz="100" b="0"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endParaRPr>
          </a:p>
        </p:txBody>
      </p:sp>
      <p:sp>
        <p:nvSpPr>
          <p:cNvPr id="77" name="Text Placeholder 2"/>
          <p:cNvSpPr>
            <a:spLocks noGrp="1"/>
          </p:cNvSpPr>
          <p:nvPr>
            <p:ph type="body" sz="quarter" idx="40"/>
          </p:nvPr>
        </p:nvSpPr>
        <p:spPr>
          <a:xfrm>
            <a:off x="1046699" y="5277919"/>
            <a:ext cx="5718173" cy="39419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marL="0" marR="0" lvl="0" indent="0" defTabSz="914400" eaLnBrk="1" fontAlgn="auto" latinLnBrk="0" hangingPunct="1">
              <a:lnSpc>
                <a:spcPct val="60000"/>
              </a:lnSpc>
              <a:spcBef>
                <a:spcPts val="0"/>
              </a:spcBef>
              <a:spcAft>
                <a:spcPts val="0"/>
              </a:spcAft>
              <a:buClrTx/>
              <a:buSzTx/>
              <a:buFontTx/>
              <a:buNone/>
              <a:defRPr/>
            </a:pPr>
            <a:endParaRPr kumimoji="0" lang="en-GB" sz="1600" b="1" i="0" u="none" strike="noStrike" kern="0" cap="none" spc="0" normalizeH="0" baseline="0" noProof="0" dirty="0">
              <a:ln>
                <a:noFill/>
              </a:ln>
              <a:solidFill>
                <a:srgbClr val="C4CACD"/>
              </a:solidFill>
              <a:effectLst/>
              <a:uLnTx/>
              <a:uFillTx/>
              <a:latin typeface="Arial" panose="020B0604020202020204" pitchFamily="34" charset="0"/>
              <a:cs typeface="Arial" panose="020B0604020202020204" pitchFamily="34" charset="0"/>
            </a:endParaRPr>
          </a:p>
        </p:txBody>
      </p:sp>
      <p:sp>
        <p:nvSpPr>
          <p:cNvPr id="78" name="Text Placeholder 49"/>
          <p:cNvSpPr>
            <a:spLocks noGrp="1"/>
          </p:cNvSpPr>
          <p:nvPr>
            <p:ph type="body" sz="quarter" idx="41" hasCustomPrompt="1"/>
          </p:nvPr>
        </p:nvSpPr>
        <p:spPr>
          <a:xfrm>
            <a:off x="330200" y="5129635"/>
            <a:ext cx="540000" cy="540000"/>
          </a:xfrm>
          <a:prstGeom prst="rect">
            <a:avLst/>
          </a:prstGeom>
          <a:solidFill>
            <a:srgbClr val="830051"/>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marL="0" marR="0" lvl="0" indent="0" algn="ctr" defTabSz="914400" eaLnBrk="1" fontAlgn="auto" latinLnBrk="0" hangingPunct="1">
              <a:lnSpc>
                <a:spcPct val="90000"/>
              </a:lnSpc>
              <a:spcBef>
                <a:spcPts val="0"/>
              </a:spcBef>
              <a:spcAft>
                <a:spcPts val="0"/>
              </a:spcAft>
              <a:buClrTx/>
              <a:buSzTx/>
              <a:buFontTx/>
              <a:buNone/>
              <a:defRPr/>
            </a:pPr>
            <a:r>
              <a:rPr kumimoji="0" lang="en-GB" sz="1800" b="1" i="0" u="none" strike="noStrike" kern="0" cap="none" spc="0" normalizeH="0" baseline="0" noProof="0">
                <a:ln>
                  <a:noFill/>
                </a:ln>
                <a:solidFill>
                  <a:srgbClr val="C4CACD"/>
                </a:solidFill>
                <a:effectLst/>
                <a:uLnTx/>
                <a:uFillTx/>
                <a:latin typeface="Arial" panose="020B0604020202020204" pitchFamily="34" charset="0"/>
                <a:cs typeface="Arial" panose="020B0604020202020204" pitchFamily="34" charset="0"/>
              </a:rPr>
              <a:t>6</a:t>
            </a:r>
            <a:endParaRPr kumimoji="0" lang="en-GB" sz="1800" b="1" i="0" u="none" strike="noStrike" kern="0" cap="none" spc="0" normalizeH="0" baseline="0" noProof="0">
              <a:ln>
                <a:noFill/>
              </a:ln>
              <a:solidFill>
                <a:srgbClr val="C4CACD"/>
              </a:solidFill>
              <a:effectLst/>
              <a:uLnTx/>
              <a:uFillTx/>
              <a:latin typeface="Arial" panose="020B0604020202020204" pitchFamily="34" charset="0"/>
              <a:cs typeface="Arial" panose="020B0604020202020204" pitchFamily="34" charset="0"/>
            </a:endParaRPr>
          </a:p>
        </p:txBody>
      </p:sp>
      <p:sp>
        <p:nvSpPr>
          <p:cNvPr id="23"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av Contents 2">
    <p:spTree>
      <p:nvGrpSpPr>
        <p:cNvPr id="1" name=""/>
        <p:cNvGrpSpPr/>
        <p:nvPr/>
      </p:nvGrpSpPr>
      <p:grpSpPr>
        <a:xfrm>
          <a:off x="0" y="0"/>
          <a:ext cx="0" cy="0"/>
          <a:chOff x="0" y="0"/>
          <a:chExt cx="0" cy="0"/>
        </a:xfrm>
      </p:grpSpPr>
      <p:sp>
        <p:nvSpPr>
          <p:cNvPr id="32" name="Title 8"/>
          <p:cNvSpPr>
            <a:spLocks noGrp="1"/>
          </p:cNvSpPr>
          <p:nvPr>
            <p:ph type="title" hasCustomPrompt="1"/>
          </p:nvPr>
        </p:nvSpPr>
        <p:spPr>
          <a:xfrm>
            <a:off x="237061" y="192000"/>
            <a:ext cx="8280000" cy="672000"/>
          </a:xfrm>
          <a:prstGeom prst="rect">
            <a:avLst/>
          </a:prstGeom>
        </p:spPr>
        <p:txBody>
          <a:bodyPr vert="horz"/>
          <a:lstStyle>
            <a:lvl1pPr algn="l">
              <a:lnSpc>
                <a:spcPct val="100000"/>
              </a:lnSpc>
              <a:defRPr sz="2400" b="1" baseline="0">
                <a:solidFill>
                  <a:schemeClr val="tx2"/>
                </a:solidFill>
                <a:latin typeface="Arial" panose="020B0604020202020204" pitchFamily="34" charset="0"/>
                <a:cs typeface="Arial" panose="020B0604020202020204" pitchFamily="34" charset="0"/>
              </a:defRPr>
            </a:lvl1pPr>
          </a:lstStyle>
          <a:p>
            <a:r>
              <a:rPr lang="en-GB" noProof="0" dirty="0"/>
              <a:t>Click to add navigation 2 title</a:t>
            </a:r>
            <a:endParaRPr lang="en-GB" noProof="0" dirty="0"/>
          </a:p>
        </p:txBody>
      </p:sp>
      <p:sp>
        <p:nvSpPr>
          <p:cNvPr id="23" name="Table Placeholder 29"/>
          <p:cNvSpPr>
            <a:spLocks noGrp="1"/>
          </p:cNvSpPr>
          <p:nvPr>
            <p:ph type="tbl" sz="quarter" idx="15"/>
          </p:nvPr>
        </p:nvSpPr>
        <p:spPr>
          <a:xfrm>
            <a:off x="987429" y="1731133"/>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24" name="Text Placeholder 2"/>
          <p:cNvSpPr>
            <a:spLocks noGrp="1"/>
          </p:cNvSpPr>
          <p:nvPr>
            <p:ph type="body" sz="quarter" idx="14"/>
          </p:nvPr>
        </p:nvSpPr>
        <p:spPr>
          <a:xfrm>
            <a:off x="1046699" y="1879885"/>
            <a:ext cx="5718173" cy="39419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25" name="Text Placeholder 49"/>
          <p:cNvSpPr>
            <a:spLocks noGrp="1"/>
          </p:cNvSpPr>
          <p:nvPr>
            <p:ph type="body" sz="quarter" idx="26" hasCustomPrompt="1"/>
          </p:nvPr>
        </p:nvSpPr>
        <p:spPr>
          <a:xfrm>
            <a:off x="330200" y="1731600"/>
            <a:ext cx="540000" cy="540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a:t>1</a:t>
            </a:r>
            <a:endParaRPr lang="en-GB" noProof="0"/>
          </a:p>
        </p:txBody>
      </p:sp>
      <p:sp>
        <p:nvSpPr>
          <p:cNvPr id="26" name="Table Placeholder 29"/>
          <p:cNvSpPr>
            <a:spLocks noGrp="1"/>
          </p:cNvSpPr>
          <p:nvPr>
            <p:ph type="tbl" sz="quarter" idx="27"/>
          </p:nvPr>
        </p:nvSpPr>
        <p:spPr>
          <a:xfrm>
            <a:off x="987429" y="2403489"/>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28" name="Text Placeholder 2"/>
          <p:cNvSpPr>
            <a:spLocks noGrp="1"/>
          </p:cNvSpPr>
          <p:nvPr>
            <p:ph type="body" sz="quarter" idx="28"/>
          </p:nvPr>
        </p:nvSpPr>
        <p:spPr>
          <a:xfrm>
            <a:off x="1046699" y="2552241"/>
            <a:ext cx="5718173" cy="394199"/>
          </a:xfrm>
          <a:prstGeom prst="rect">
            <a:avLst/>
          </a:prstGeom>
        </p:spPr>
        <p:txBody>
          <a:bodyPr vert="horz"/>
          <a:lstStyle>
            <a:lvl1pPr marL="0" indent="0">
              <a:lnSpc>
                <a:spcPct val="60000"/>
              </a:lnSpc>
              <a:buNone/>
              <a:defRPr sz="1600" b="1" baseline="0">
                <a:solidFill>
                  <a:schemeClr val="tx2"/>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a:p>
        </p:txBody>
      </p:sp>
      <p:sp>
        <p:nvSpPr>
          <p:cNvPr id="29" name="Text Placeholder 49"/>
          <p:cNvSpPr>
            <a:spLocks noGrp="1"/>
          </p:cNvSpPr>
          <p:nvPr>
            <p:ph type="body" sz="quarter" idx="29" hasCustomPrompt="1"/>
          </p:nvPr>
        </p:nvSpPr>
        <p:spPr>
          <a:xfrm>
            <a:off x="330200" y="2403956"/>
            <a:ext cx="540000" cy="540000"/>
          </a:xfrm>
          <a:prstGeom prst="rect">
            <a:avLst/>
          </a:prstGeom>
          <a:solidFill>
            <a:srgbClr val="D8DCDE"/>
          </a:solidFill>
          <a:ln w="19050" cmpd="sng">
            <a:noFill/>
          </a:ln>
        </p:spPr>
        <p:txBody>
          <a:bodyPr vert="horz" anchor="ctr"/>
          <a:lstStyle>
            <a:lvl1pPr marL="0" indent="0" algn="ctr">
              <a:lnSpc>
                <a:spcPct val="90000"/>
              </a:lnSpc>
              <a:spcBef>
                <a:spcPts val="0"/>
              </a:spcBef>
              <a:buNone/>
              <a:defRPr sz="1800" b="1">
                <a:solidFill>
                  <a:schemeClr val="tx2"/>
                </a:solidFill>
                <a:latin typeface="Arial" panose="020B0604020202020204" pitchFamily="34" charset="0"/>
                <a:cs typeface="Arial" panose="020B0604020202020204" pitchFamily="34" charset="0"/>
              </a:defRPr>
            </a:lvl1pPr>
          </a:lstStyle>
          <a:p>
            <a:pPr lvl="0"/>
            <a:r>
              <a:rPr lang="en-GB" noProof="0" dirty="0"/>
              <a:t>2</a:t>
            </a:r>
            <a:endParaRPr lang="en-GB" noProof="0" dirty="0"/>
          </a:p>
        </p:txBody>
      </p:sp>
      <p:sp>
        <p:nvSpPr>
          <p:cNvPr id="30" name="Table Placeholder 29"/>
          <p:cNvSpPr>
            <a:spLocks noGrp="1"/>
          </p:cNvSpPr>
          <p:nvPr>
            <p:ph type="tbl" sz="quarter" idx="30"/>
          </p:nvPr>
        </p:nvSpPr>
        <p:spPr>
          <a:xfrm>
            <a:off x="987429" y="3082231"/>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31" name="Text Placeholder 2"/>
          <p:cNvSpPr>
            <a:spLocks noGrp="1"/>
          </p:cNvSpPr>
          <p:nvPr>
            <p:ph type="body" sz="quarter" idx="31"/>
          </p:nvPr>
        </p:nvSpPr>
        <p:spPr>
          <a:xfrm>
            <a:off x="1046699" y="3230983"/>
            <a:ext cx="5718173" cy="39419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a:p>
        </p:txBody>
      </p:sp>
      <p:sp>
        <p:nvSpPr>
          <p:cNvPr id="33" name="Text Placeholder 49"/>
          <p:cNvSpPr>
            <a:spLocks noGrp="1"/>
          </p:cNvSpPr>
          <p:nvPr>
            <p:ph type="body" sz="quarter" idx="32" hasCustomPrompt="1"/>
          </p:nvPr>
        </p:nvSpPr>
        <p:spPr>
          <a:xfrm>
            <a:off x="330200" y="3082699"/>
            <a:ext cx="540000" cy="540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a:t>3</a:t>
            </a:r>
            <a:endParaRPr lang="en-GB" noProof="0"/>
          </a:p>
        </p:txBody>
      </p:sp>
      <p:sp>
        <p:nvSpPr>
          <p:cNvPr id="34" name="Table Placeholder 29"/>
          <p:cNvSpPr>
            <a:spLocks noGrp="1"/>
          </p:cNvSpPr>
          <p:nvPr>
            <p:ph type="tbl" sz="quarter" idx="33"/>
          </p:nvPr>
        </p:nvSpPr>
        <p:spPr>
          <a:xfrm>
            <a:off x="987429" y="3763175"/>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dirty="0"/>
          </a:p>
        </p:txBody>
      </p:sp>
      <p:sp>
        <p:nvSpPr>
          <p:cNvPr id="35" name="Text Placeholder 2"/>
          <p:cNvSpPr>
            <a:spLocks noGrp="1"/>
          </p:cNvSpPr>
          <p:nvPr>
            <p:ph type="body" sz="quarter" idx="34"/>
          </p:nvPr>
        </p:nvSpPr>
        <p:spPr>
          <a:xfrm>
            <a:off x="1046699" y="3911927"/>
            <a:ext cx="5718173" cy="39419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36" name="Text Placeholder 49"/>
          <p:cNvSpPr>
            <a:spLocks noGrp="1"/>
          </p:cNvSpPr>
          <p:nvPr>
            <p:ph type="body" sz="quarter" idx="35" hasCustomPrompt="1"/>
          </p:nvPr>
        </p:nvSpPr>
        <p:spPr>
          <a:xfrm>
            <a:off x="330200" y="3763643"/>
            <a:ext cx="540000" cy="540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a:t>4</a:t>
            </a:r>
            <a:endParaRPr lang="en-GB" noProof="0"/>
          </a:p>
        </p:txBody>
      </p:sp>
      <p:sp>
        <p:nvSpPr>
          <p:cNvPr id="37" name="Table Placeholder 29"/>
          <p:cNvSpPr>
            <a:spLocks noGrp="1"/>
          </p:cNvSpPr>
          <p:nvPr>
            <p:ph type="tbl" sz="quarter" idx="36"/>
          </p:nvPr>
        </p:nvSpPr>
        <p:spPr>
          <a:xfrm>
            <a:off x="987429" y="4440879"/>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38" name="Text Placeholder 2"/>
          <p:cNvSpPr>
            <a:spLocks noGrp="1"/>
          </p:cNvSpPr>
          <p:nvPr>
            <p:ph type="body" sz="quarter" idx="37"/>
          </p:nvPr>
        </p:nvSpPr>
        <p:spPr>
          <a:xfrm>
            <a:off x="1046699" y="4589629"/>
            <a:ext cx="5718173" cy="39419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39" name="Text Placeholder 49"/>
          <p:cNvSpPr>
            <a:spLocks noGrp="1"/>
          </p:cNvSpPr>
          <p:nvPr>
            <p:ph type="body" sz="quarter" idx="38" hasCustomPrompt="1"/>
          </p:nvPr>
        </p:nvSpPr>
        <p:spPr>
          <a:xfrm>
            <a:off x="330200" y="4441345"/>
            <a:ext cx="540000" cy="540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a:t>5</a:t>
            </a:r>
            <a:endParaRPr lang="en-GB" noProof="0"/>
          </a:p>
        </p:txBody>
      </p:sp>
      <p:sp>
        <p:nvSpPr>
          <p:cNvPr id="40" name="Table Placeholder 29"/>
          <p:cNvSpPr>
            <a:spLocks noGrp="1"/>
          </p:cNvSpPr>
          <p:nvPr>
            <p:ph type="tbl" sz="quarter" idx="39"/>
          </p:nvPr>
        </p:nvSpPr>
        <p:spPr>
          <a:xfrm>
            <a:off x="987429" y="5129167"/>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41" name="Text Placeholder 2"/>
          <p:cNvSpPr>
            <a:spLocks noGrp="1"/>
          </p:cNvSpPr>
          <p:nvPr>
            <p:ph type="body" sz="quarter" idx="40"/>
          </p:nvPr>
        </p:nvSpPr>
        <p:spPr>
          <a:xfrm>
            <a:off x="1046699" y="5277919"/>
            <a:ext cx="5718173" cy="39419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a:p>
        </p:txBody>
      </p:sp>
      <p:sp>
        <p:nvSpPr>
          <p:cNvPr id="42" name="Text Placeholder 49"/>
          <p:cNvSpPr>
            <a:spLocks noGrp="1"/>
          </p:cNvSpPr>
          <p:nvPr>
            <p:ph type="body" sz="quarter" idx="41" hasCustomPrompt="1"/>
          </p:nvPr>
        </p:nvSpPr>
        <p:spPr>
          <a:xfrm>
            <a:off x="330200" y="5129635"/>
            <a:ext cx="540000" cy="540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a:t>6</a:t>
            </a:r>
            <a:endParaRPr lang="en-GB" noProof="0"/>
          </a:p>
        </p:txBody>
      </p:sp>
      <p:sp>
        <p:nvSpPr>
          <p:cNvPr id="27"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av Contents 3">
    <p:spTree>
      <p:nvGrpSpPr>
        <p:cNvPr id="1" name=""/>
        <p:cNvGrpSpPr/>
        <p:nvPr/>
      </p:nvGrpSpPr>
      <p:grpSpPr>
        <a:xfrm>
          <a:off x="0" y="0"/>
          <a:ext cx="0" cy="0"/>
          <a:chOff x="0" y="0"/>
          <a:chExt cx="0" cy="0"/>
        </a:xfrm>
      </p:grpSpPr>
      <p:sp>
        <p:nvSpPr>
          <p:cNvPr id="32" name="Title 8"/>
          <p:cNvSpPr>
            <a:spLocks noGrp="1"/>
          </p:cNvSpPr>
          <p:nvPr>
            <p:ph type="title" hasCustomPrompt="1"/>
          </p:nvPr>
        </p:nvSpPr>
        <p:spPr>
          <a:xfrm>
            <a:off x="237061" y="192000"/>
            <a:ext cx="8280000" cy="672000"/>
          </a:xfrm>
          <a:prstGeom prst="rect">
            <a:avLst/>
          </a:prstGeom>
        </p:spPr>
        <p:txBody>
          <a:bodyPr vert="horz"/>
          <a:lstStyle>
            <a:lvl1pPr algn="l">
              <a:lnSpc>
                <a:spcPct val="100000"/>
              </a:lnSpc>
              <a:defRPr sz="2400" b="1" baseline="0">
                <a:solidFill>
                  <a:schemeClr val="tx2"/>
                </a:solidFill>
                <a:latin typeface="Arial" panose="020B0604020202020204" pitchFamily="34" charset="0"/>
                <a:cs typeface="Arial" panose="020B0604020202020204" pitchFamily="34" charset="0"/>
              </a:defRPr>
            </a:lvl1pPr>
          </a:lstStyle>
          <a:p>
            <a:r>
              <a:rPr lang="en-GB" noProof="0" dirty="0"/>
              <a:t>Click to add navigation 3 title</a:t>
            </a:r>
            <a:endParaRPr lang="en-GB" noProof="0" dirty="0"/>
          </a:p>
        </p:txBody>
      </p:sp>
      <p:sp>
        <p:nvSpPr>
          <p:cNvPr id="23" name="Table Placeholder 29"/>
          <p:cNvSpPr>
            <a:spLocks noGrp="1"/>
          </p:cNvSpPr>
          <p:nvPr>
            <p:ph type="tbl" sz="quarter" idx="15"/>
          </p:nvPr>
        </p:nvSpPr>
        <p:spPr>
          <a:xfrm>
            <a:off x="987429" y="1731133"/>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24" name="Text Placeholder 2"/>
          <p:cNvSpPr>
            <a:spLocks noGrp="1"/>
          </p:cNvSpPr>
          <p:nvPr>
            <p:ph type="body" sz="quarter" idx="14"/>
          </p:nvPr>
        </p:nvSpPr>
        <p:spPr>
          <a:xfrm>
            <a:off x="1046699" y="1879885"/>
            <a:ext cx="5718173" cy="39419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25" name="Text Placeholder 49"/>
          <p:cNvSpPr>
            <a:spLocks noGrp="1"/>
          </p:cNvSpPr>
          <p:nvPr>
            <p:ph type="body" sz="quarter" idx="26" hasCustomPrompt="1"/>
          </p:nvPr>
        </p:nvSpPr>
        <p:spPr>
          <a:xfrm>
            <a:off x="330200" y="1731600"/>
            <a:ext cx="540000" cy="540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a:t>1</a:t>
            </a:r>
            <a:endParaRPr lang="en-GB" noProof="0"/>
          </a:p>
        </p:txBody>
      </p:sp>
      <p:sp>
        <p:nvSpPr>
          <p:cNvPr id="26" name="Table Placeholder 29"/>
          <p:cNvSpPr>
            <a:spLocks noGrp="1"/>
          </p:cNvSpPr>
          <p:nvPr>
            <p:ph type="tbl" sz="quarter" idx="27"/>
          </p:nvPr>
        </p:nvSpPr>
        <p:spPr>
          <a:xfrm>
            <a:off x="987429" y="2403489"/>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28" name="Text Placeholder 2"/>
          <p:cNvSpPr>
            <a:spLocks noGrp="1"/>
          </p:cNvSpPr>
          <p:nvPr>
            <p:ph type="body" sz="quarter" idx="28"/>
          </p:nvPr>
        </p:nvSpPr>
        <p:spPr>
          <a:xfrm>
            <a:off x="1046699" y="2552241"/>
            <a:ext cx="5718173" cy="394199"/>
          </a:xfrm>
          <a:prstGeom prst="rect">
            <a:avLst/>
          </a:prstGeom>
        </p:spPr>
        <p:txBody>
          <a:bodyPr vert="horz"/>
          <a:lstStyle>
            <a:lvl1pPr marL="0" indent="0">
              <a:lnSpc>
                <a:spcPct val="60000"/>
              </a:lnSpc>
              <a:buNone/>
              <a:defRPr sz="1600" b="1" baseline="0">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29" name="Text Placeholder 49"/>
          <p:cNvSpPr>
            <a:spLocks noGrp="1"/>
          </p:cNvSpPr>
          <p:nvPr>
            <p:ph type="body" sz="quarter" idx="29" hasCustomPrompt="1"/>
          </p:nvPr>
        </p:nvSpPr>
        <p:spPr>
          <a:xfrm>
            <a:off x="330200" y="2403956"/>
            <a:ext cx="540000" cy="540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dirty="0"/>
              <a:t>2</a:t>
            </a:r>
            <a:endParaRPr lang="en-GB" noProof="0" dirty="0"/>
          </a:p>
        </p:txBody>
      </p:sp>
      <p:sp>
        <p:nvSpPr>
          <p:cNvPr id="30" name="Table Placeholder 29"/>
          <p:cNvSpPr>
            <a:spLocks noGrp="1"/>
          </p:cNvSpPr>
          <p:nvPr>
            <p:ph type="tbl" sz="quarter" idx="30"/>
          </p:nvPr>
        </p:nvSpPr>
        <p:spPr>
          <a:xfrm>
            <a:off x="987429" y="3082231"/>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31" name="Text Placeholder 2"/>
          <p:cNvSpPr>
            <a:spLocks noGrp="1"/>
          </p:cNvSpPr>
          <p:nvPr>
            <p:ph type="body" sz="quarter" idx="31"/>
          </p:nvPr>
        </p:nvSpPr>
        <p:spPr>
          <a:xfrm>
            <a:off x="1046699" y="3230983"/>
            <a:ext cx="5718173" cy="394199"/>
          </a:xfrm>
          <a:prstGeom prst="rect">
            <a:avLst/>
          </a:prstGeom>
        </p:spPr>
        <p:txBody>
          <a:bodyPr vert="horz"/>
          <a:lstStyle>
            <a:lvl1pPr marL="0" indent="0">
              <a:lnSpc>
                <a:spcPct val="60000"/>
              </a:lnSpc>
              <a:buNone/>
              <a:defRPr sz="1600" b="1">
                <a:solidFill>
                  <a:srgbClr val="830051"/>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33" name="Text Placeholder 49"/>
          <p:cNvSpPr>
            <a:spLocks noGrp="1"/>
          </p:cNvSpPr>
          <p:nvPr>
            <p:ph type="body" sz="quarter" idx="32" hasCustomPrompt="1"/>
          </p:nvPr>
        </p:nvSpPr>
        <p:spPr>
          <a:xfrm>
            <a:off x="330200" y="3082699"/>
            <a:ext cx="540000" cy="540000"/>
          </a:xfrm>
          <a:prstGeom prst="rect">
            <a:avLst/>
          </a:prstGeom>
          <a:solidFill>
            <a:srgbClr val="D8DCDE"/>
          </a:solidFill>
          <a:ln w="19050" cmpd="sng">
            <a:noFill/>
          </a:ln>
        </p:spPr>
        <p:txBody>
          <a:bodyPr vert="horz" anchor="ctr"/>
          <a:lstStyle>
            <a:lvl1pPr marL="0" indent="0" algn="ctr">
              <a:lnSpc>
                <a:spcPct val="90000"/>
              </a:lnSpc>
              <a:spcBef>
                <a:spcPts val="0"/>
              </a:spcBef>
              <a:buNone/>
              <a:defRPr sz="1800" b="1">
                <a:solidFill>
                  <a:schemeClr val="tx2"/>
                </a:solidFill>
                <a:latin typeface="Arial" panose="020B0604020202020204" pitchFamily="34" charset="0"/>
                <a:cs typeface="Arial" panose="020B0604020202020204" pitchFamily="34" charset="0"/>
              </a:defRPr>
            </a:lvl1pPr>
          </a:lstStyle>
          <a:p>
            <a:pPr lvl="0"/>
            <a:r>
              <a:rPr lang="en-GB" noProof="0" dirty="0"/>
              <a:t>3</a:t>
            </a:r>
            <a:endParaRPr lang="en-GB" noProof="0" dirty="0"/>
          </a:p>
        </p:txBody>
      </p:sp>
      <p:sp>
        <p:nvSpPr>
          <p:cNvPr id="34" name="Table Placeholder 29"/>
          <p:cNvSpPr>
            <a:spLocks noGrp="1"/>
          </p:cNvSpPr>
          <p:nvPr>
            <p:ph type="tbl" sz="quarter" idx="33"/>
          </p:nvPr>
        </p:nvSpPr>
        <p:spPr>
          <a:xfrm>
            <a:off x="987429" y="3763175"/>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dirty="0"/>
          </a:p>
        </p:txBody>
      </p:sp>
      <p:sp>
        <p:nvSpPr>
          <p:cNvPr id="35" name="Text Placeholder 2"/>
          <p:cNvSpPr>
            <a:spLocks noGrp="1"/>
          </p:cNvSpPr>
          <p:nvPr>
            <p:ph type="body" sz="quarter" idx="34"/>
          </p:nvPr>
        </p:nvSpPr>
        <p:spPr>
          <a:xfrm>
            <a:off x="1046699" y="3911927"/>
            <a:ext cx="5718173" cy="39419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36" name="Text Placeholder 49"/>
          <p:cNvSpPr>
            <a:spLocks noGrp="1"/>
          </p:cNvSpPr>
          <p:nvPr>
            <p:ph type="body" sz="quarter" idx="35" hasCustomPrompt="1"/>
          </p:nvPr>
        </p:nvSpPr>
        <p:spPr>
          <a:xfrm>
            <a:off x="330200" y="3763643"/>
            <a:ext cx="540000" cy="540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a:t>4</a:t>
            </a:r>
            <a:endParaRPr lang="en-GB" noProof="0"/>
          </a:p>
        </p:txBody>
      </p:sp>
      <p:sp>
        <p:nvSpPr>
          <p:cNvPr id="37" name="Table Placeholder 29"/>
          <p:cNvSpPr>
            <a:spLocks noGrp="1"/>
          </p:cNvSpPr>
          <p:nvPr>
            <p:ph type="tbl" sz="quarter" idx="36"/>
          </p:nvPr>
        </p:nvSpPr>
        <p:spPr>
          <a:xfrm>
            <a:off x="987429" y="4440879"/>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38" name="Text Placeholder 2"/>
          <p:cNvSpPr>
            <a:spLocks noGrp="1"/>
          </p:cNvSpPr>
          <p:nvPr>
            <p:ph type="body" sz="quarter" idx="37"/>
          </p:nvPr>
        </p:nvSpPr>
        <p:spPr>
          <a:xfrm>
            <a:off x="1046699" y="4589629"/>
            <a:ext cx="5718173" cy="39419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39" name="Text Placeholder 49"/>
          <p:cNvSpPr>
            <a:spLocks noGrp="1"/>
          </p:cNvSpPr>
          <p:nvPr>
            <p:ph type="body" sz="quarter" idx="38" hasCustomPrompt="1"/>
          </p:nvPr>
        </p:nvSpPr>
        <p:spPr>
          <a:xfrm>
            <a:off x="330200" y="4441345"/>
            <a:ext cx="540000" cy="540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a:t>5</a:t>
            </a:r>
            <a:endParaRPr lang="en-GB" noProof="0"/>
          </a:p>
        </p:txBody>
      </p:sp>
      <p:sp>
        <p:nvSpPr>
          <p:cNvPr id="40" name="Table Placeholder 29"/>
          <p:cNvSpPr>
            <a:spLocks noGrp="1"/>
          </p:cNvSpPr>
          <p:nvPr>
            <p:ph type="tbl" sz="quarter" idx="39"/>
          </p:nvPr>
        </p:nvSpPr>
        <p:spPr>
          <a:xfrm>
            <a:off x="987429" y="5129167"/>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41" name="Text Placeholder 2"/>
          <p:cNvSpPr>
            <a:spLocks noGrp="1"/>
          </p:cNvSpPr>
          <p:nvPr>
            <p:ph type="body" sz="quarter" idx="40"/>
          </p:nvPr>
        </p:nvSpPr>
        <p:spPr>
          <a:xfrm>
            <a:off x="1046699" y="5277919"/>
            <a:ext cx="5718173" cy="39419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a:p>
        </p:txBody>
      </p:sp>
      <p:sp>
        <p:nvSpPr>
          <p:cNvPr id="42" name="Text Placeholder 49"/>
          <p:cNvSpPr>
            <a:spLocks noGrp="1"/>
          </p:cNvSpPr>
          <p:nvPr>
            <p:ph type="body" sz="quarter" idx="41" hasCustomPrompt="1"/>
          </p:nvPr>
        </p:nvSpPr>
        <p:spPr>
          <a:xfrm>
            <a:off x="330200" y="5129635"/>
            <a:ext cx="540000" cy="540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a:t>6</a:t>
            </a:r>
            <a:endParaRPr lang="en-GB" noProof="0"/>
          </a:p>
        </p:txBody>
      </p:sp>
      <p:sp>
        <p:nvSpPr>
          <p:cNvPr id="27"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av Contents 4">
    <p:spTree>
      <p:nvGrpSpPr>
        <p:cNvPr id="1" name=""/>
        <p:cNvGrpSpPr/>
        <p:nvPr/>
      </p:nvGrpSpPr>
      <p:grpSpPr>
        <a:xfrm>
          <a:off x="0" y="0"/>
          <a:ext cx="0" cy="0"/>
          <a:chOff x="0" y="0"/>
          <a:chExt cx="0" cy="0"/>
        </a:xfrm>
      </p:grpSpPr>
      <p:sp>
        <p:nvSpPr>
          <p:cNvPr id="32" name="Title 8"/>
          <p:cNvSpPr>
            <a:spLocks noGrp="1"/>
          </p:cNvSpPr>
          <p:nvPr>
            <p:ph type="title" hasCustomPrompt="1"/>
          </p:nvPr>
        </p:nvSpPr>
        <p:spPr>
          <a:xfrm>
            <a:off x="237061" y="192000"/>
            <a:ext cx="8280000" cy="672000"/>
          </a:xfrm>
          <a:prstGeom prst="rect">
            <a:avLst/>
          </a:prstGeom>
        </p:spPr>
        <p:txBody>
          <a:bodyPr vert="horz"/>
          <a:lstStyle>
            <a:lvl1pPr algn="l">
              <a:lnSpc>
                <a:spcPct val="100000"/>
              </a:lnSpc>
              <a:defRPr sz="2400" b="1" baseline="0">
                <a:solidFill>
                  <a:schemeClr val="tx2"/>
                </a:solidFill>
                <a:latin typeface="Arial" panose="020B0604020202020204" pitchFamily="34" charset="0"/>
                <a:cs typeface="Arial" panose="020B0604020202020204" pitchFamily="34" charset="0"/>
              </a:defRPr>
            </a:lvl1pPr>
          </a:lstStyle>
          <a:p>
            <a:r>
              <a:rPr lang="en-GB" noProof="0" dirty="0"/>
              <a:t>Click to add navigation 4 title</a:t>
            </a:r>
            <a:endParaRPr lang="en-GB" noProof="0" dirty="0"/>
          </a:p>
        </p:txBody>
      </p:sp>
      <p:sp>
        <p:nvSpPr>
          <p:cNvPr id="23" name="Table Placeholder 29"/>
          <p:cNvSpPr>
            <a:spLocks noGrp="1"/>
          </p:cNvSpPr>
          <p:nvPr>
            <p:ph type="tbl" sz="quarter" idx="15"/>
          </p:nvPr>
        </p:nvSpPr>
        <p:spPr>
          <a:xfrm>
            <a:off x="987429" y="1731133"/>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24" name="Text Placeholder 2"/>
          <p:cNvSpPr>
            <a:spLocks noGrp="1"/>
          </p:cNvSpPr>
          <p:nvPr>
            <p:ph type="body" sz="quarter" idx="14"/>
          </p:nvPr>
        </p:nvSpPr>
        <p:spPr>
          <a:xfrm>
            <a:off x="1046699" y="1879885"/>
            <a:ext cx="5718173" cy="39419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25" name="Text Placeholder 49"/>
          <p:cNvSpPr>
            <a:spLocks noGrp="1"/>
          </p:cNvSpPr>
          <p:nvPr>
            <p:ph type="body" sz="quarter" idx="26" hasCustomPrompt="1"/>
          </p:nvPr>
        </p:nvSpPr>
        <p:spPr>
          <a:xfrm>
            <a:off x="330200" y="1731600"/>
            <a:ext cx="540000" cy="540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a:t>1</a:t>
            </a:r>
            <a:endParaRPr lang="en-GB" noProof="0"/>
          </a:p>
        </p:txBody>
      </p:sp>
      <p:sp>
        <p:nvSpPr>
          <p:cNvPr id="26" name="Table Placeholder 29"/>
          <p:cNvSpPr>
            <a:spLocks noGrp="1"/>
          </p:cNvSpPr>
          <p:nvPr>
            <p:ph type="tbl" sz="quarter" idx="27"/>
          </p:nvPr>
        </p:nvSpPr>
        <p:spPr>
          <a:xfrm>
            <a:off x="987429" y="2403489"/>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28" name="Text Placeholder 2"/>
          <p:cNvSpPr>
            <a:spLocks noGrp="1"/>
          </p:cNvSpPr>
          <p:nvPr>
            <p:ph type="body" sz="quarter" idx="28"/>
          </p:nvPr>
        </p:nvSpPr>
        <p:spPr>
          <a:xfrm>
            <a:off x="1046699" y="2552241"/>
            <a:ext cx="5718173" cy="394199"/>
          </a:xfrm>
          <a:prstGeom prst="rect">
            <a:avLst/>
          </a:prstGeom>
        </p:spPr>
        <p:txBody>
          <a:bodyPr vert="horz"/>
          <a:lstStyle>
            <a:lvl1pPr marL="0" indent="0">
              <a:lnSpc>
                <a:spcPct val="60000"/>
              </a:lnSpc>
              <a:buNone/>
              <a:defRPr sz="1600" b="1" baseline="0">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29" name="Text Placeholder 49"/>
          <p:cNvSpPr>
            <a:spLocks noGrp="1"/>
          </p:cNvSpPr>
          <p:nvPr>
            <p:ph type="body" sz="quarter" idx="29" hasCustomPrompt="1"/>
          </p:nvPr>
        </p:nvSpPr>
        <p:spPr>
          <a:xfrm>
            <a:off x="330200" y="2403956"/>
            <a:ext cx="540000" cy="540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dirty="0"/>
              <a:t>2</a:t>
            </a:r>
            <a:endParaRPr lang="en-GB" noProof="0" dirty="0"/>
          </a:p>
        </p:txBody>
      </p:sp>
      <p:sp>
        <p:nvSpPr>
          <p:cNvPr id="30" name="Table Placeholder 29"/>
          <p:cNvSpPr>
            <a:spLocks noGrp="1"/>
          </p:cNvSpPr>
          <p:nvPr>
            <p:ph type="tbl" sz="quarter" idx="30"/>
          </p:nvPr>
        </p:nvSpPr>
        <p:spPr>
          <a:xfrm>
            <a:off x="987429" y="3082231"/>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31" name="Text Placeholder 2"/>
          <p:cNvSpPr>
            <a:spLocks noGrp="1"/>
          </p:cNvSpPr>
          <p:nvPr>
            <p:ph type="body" sz="quarter" idx="31"/>
          </p:nvPr>
        </p:nvSpPr>
        <p:spPr>
          <a:xfrm>
            <a:off x="1046699" y="3230983"/>
            <a:ext cx="5718173" cy="39419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33" name="Text Placeholder 49"/>
          <p:cNvSpPr>
            <a:spLocks noGrp="1"/>
          </p:cNvSpPr>
          <p:nvPr>
            <p:ph type="body" sz="quarter" idx="32" hasCustomPrompt="1"/>
          </p:nvPr>
        </p:nvSpPr>
        <p:spPr>
          <a:xfrm>
            <a:off x="330200" y="3082699"/>
            <a:ext cx="540000" cy="540000"/>
          </a:xfrm>
          <a:prstGeom prst="rect">
            <a:avLst/>
          </a:prstGeom>
          <a:solidFill>
            <a:srgbClr val="830051"/>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dirty="0"/>
              <a:t>3</a:t>
            </a:r>
            <a:endParaRPr lang="en-GB" noProof="0" dirty="0"/>
          </a:p>
        </p:txBody>
      </p:sp>
      <p:sp>
        <p:nvSpPr>
          <p:cNvPr id="34" name="Table Placeholder 29"/>
          <p:cNvSpPr>
            <a:spLocks noGrp="1"/>
          </p:cNvSpPr>
          <p:nvPr>
            <p:ph type="tbl" sz="quarter" idx="33"/>
          </p:nvPr>
        </p:nvSpPr>
        <p:spPr>
          <a:xfrm>
            <a:off x="987429" y="3763175"/>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dirty="0"/>
          </a:p>
        </p:txBody>
      </p:sp>
      <p:sp>
        <p:nvSpPr>
          <p:cNvPr id="35" name="Text Placeholder 2"/>
          <p:cNvSpPr>
            <a:spLocks noGrp="1"/>
          </p:cNvSpPr>
          <p:nvPr>
            <p:ph type="body" sz="quarter" idx="34"/>
          </p:nvPr>
        </p:nvSpPr>
        <p:spPr>
          <a:xfrm>
            <a:off x="1046699" y="3911927"/>
            <a:ext cx="5718173" cy="394199"/>
          </a:xfrm>
          <a:prstGeom prst="rect">
            <a:avLst/>
          </a:prstGeom>
        </p:spPr>
        <p:txBody>
          <a:bodyPr vert="horz"/>
          <a:lstStyle>
            <a:lvl1pPr marL="0" indent="0">
              <a:lnSpc>
                <a:spcPct val="60000"/>
              </a:lnSpc>
              <a:buNone/>
              <a:defRPr sz="1600" b="1">
                <a:solidFill>
                  <a:srgbClr val="830051"/>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36" name="Text Placeholder 49"/>
          <p:cNvSpPr>
            <a:spLocks noGrp="1"/>
          </p:cNvSpPr>
          <p:nvPr>
            <p:ph type="body" sz="quarter" idx="35" hasCustomPrompt="1"/>
          </p:nvPr>
        </p:nvSpPr>
        <p:spPr>
          <a:xfrm>
            <a:off x="330200" y="3763643"/>
            <a:ext cx="540000" cy="540000"/>
          </a:xfrm>
          <a:prstGeom prst="rect">
            <a:avLst/>
          </a:prstGeom>
          <a:solidFill>
            <a:srgbClr val="D8DCDE"/>
          </a:solidFill>
          <a:ln w="19050" cmpd="sng">
            <a:noFill/>
          </a:ln>
        </p:spPr>
        <p:txBody>
          <a:bodyPr vert="horz" anchor="ctr"/>
          <a:lstStyle>
            <a:lvl1pPr marL="0" indent="0" algn="ctr">
              <a:lnSpc>
                <a:spcPct val="90000"/>
              </a:lnSpc>
              <a:spcBef>
                <a:spcPts val="0"/>
              </a:spcBef>
              <a:buNone/>
              <a:defRPr sz="1800" b="1">
                <a:solidFill>
                  <a:schemeClr val="tx2"/>
                </a:solidFill>
                <a:latin typeface="Arial" panose="020B0604020202020204" pitchFamily="34" charset="0"/>
                <a:cs typeface="Arial" panose="020B0604020202020204" pitchFamily="34" charset="0"/>
              </a:defRPr>
            </a:lvl1pPr>
          </a:lstStyle>
          <a:p>
            <a:pPr lvl="0"/>
            <a:r>
              <a:rPr lang="en-GB" noProof="0" dirty="0"/>
              <a:t>4</a:t>
            </a:r>
            <a:endParaRPr lang="en-GB" noProof="0" dirty="0"/>
          </a:p>
        </p:txBody>
      </p:sp>
      <p:sp>
        <p:nvSpPr>
          <p:cNvPr id="37" name="Table Placeholder 29"/>
          <p:cNvSpPr>
            <a:spLocks noGrp="1"/>
          </p:cNvSpPr>
          <p:nvPr>
            <p:ph type="tbl" sz="quarter" idx="36"/>
          </p:nvPr>
        </p:nvSpPr>
        <p:spPr>
          <a:xfrm>
            <a:off x="987429" y="4440879"/>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38" name="Text Placeholder 2"/>
          <p:cNvSpPr>
            <a:spLocks noGrp="1"/>
          </p:cNvSpPr>
          <p:nvPr>
            <p:ph type="body" sz="quarter" idx="37"/>
          </p:nvPr>
        </p:nvSpPr>
        <p:spPr>
          <a:xfrm>
            <a:off x="1046699" y="4589629"/>
            <a:ext cx="5718173" cy="39419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39" name="Text Placeholder 49"/>
          <p:cNvSpPr>
            <a:spLocks noGrp="1"/>
          </p:cNvSpPr>
          <p:nvPr>
            <p:ph type="body" sz="quarter" idx="38" hasCustomPrompt="1"/>
          </p:nvPr>
        </p:nvSpPr>
        <p:spPr>
          <a:xfrm>
            <a:off x="330200" y="4441345"/>
            <a:ext cx="540000" cy="540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a:t>5</a:t>
            </a:r>
            <a:endParaRPr lang="en-GB" noProof="0"/>
          </a:p>
        </p:txBody>
      </p:sp>
      <p:sp>
        <p:nvSpPr>
          <p:cNvPr id="40" name="Table Placeholder 29"/>
          <p:cNvSpPr>
            <a:spLocks noGrp="1"/>
          </p:cNvSpPr>
          <p:nvPr>
            <p:ph type="tbl" sz="quarter" idx="39"/>
          </p:nvPr>
        </p:nvSpPr>
        <p:spPr>
          <a:xfrm>
            <a:off x="987429" y="5129167"/>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41" name="Text Placeholder 2"/>
          <p:cNvSpPr>
            <a:spLocks noGrp="1"/>
          </p:cNvSpPr>
          <p:nvPr>
            <p:ph type="body" sz="quarter" idx="40"/>
          </p:nvPr>
        </p:nvSpPr>
        <p:spPr>
          <a:xfrm>
            <a:off x="1046699" y="5277919"/>
            <a:ext cx="5718173" cy="39419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a:p>
        </p:txBody>
      </p:sp>
      <p:sp>
        <p:nvSpPr>
          <p:cNvPr id="42" name="Text Placeholder 49"/>
          <p:cNvSpPr>
            <a:spLocks noGrp="1"/>
          </p:cNvSpPr>
          <p:nvPr>
            <p:ph type="body" sz="quarter" idx="41" hasCustomPrompt="1"/>
          </p:nvPr>
        </p:nvSpPr>
        <p:spPr>
          <a:xfrm>
            <a:off x="330200" y="5129635"/>
            <a:ext cx="540000" cy="540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a:t>6</a:t>
            </a:r>
            <a:endParaRPr lang="en-GB" noProof="0"/>
          </a:p>
        </p:txBody>
      </p:sp>
      <p:sp>
        <p:nvSpPr>
          <p:cNvPr id="27"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av Contents 5">
    <p:spTree>
      <p:nvGrpSpPr>
        <p:cNvPr id="1" name=""/>
        <p:cNvGrpSpPr/>
        <p:nvPr/>
      </p:nvGrpSpPr>
      <p:grpSpPr>
        <a:xfrm>
          <a:off x="0" y="0"/>
          <a:ext cx="0" cy="0"/>
          <a:chOff x="0" y="0"/>
          <a:chExt cx="0" cy="0"/>
        </a:xfrm>
      </p:grpSpPr>
      <p:sp>
        <p:nvSpPr>
          <p:cNvPr id="32" name="Title 8"/>
          <p:cNvSpPr>
            <a:spLocks noGrp="1"/>
          </p:cNvSpPr>
          <p:nvPr>
            <p:ph type="title" hasCustomPrompt="1"/>
          </p:nvPr>
        </p:nvSpPr>
        <p:spPr>
          <a:xfrm>
            <a:off x="237061" y="192000"/>
            <a:ext cx="8280000" cy="672000"/>
          </a:xfrm>
          <a:prstGeom prst="rect">
            <a:avLst/>
          </a:prstGeom>
        </p:spPr>
        <p:txBody>
          <a:bodyPr vert="horz"/>
          <a:lstStyle>
            <a:lvl1pPr algn="l">
              <a:lnSpc>
                <a:spcPct val="100000"/>
              </a:lnSpc>
              <a:defRPr sz="2400" b="1" baseline="0">
                <a:solidFill>
                  <a:schemeClr val="tx2"/>
                </a:solidFill>
                <a:latin typeface="Arial" panose="020B0604020202020204" pitchFamily="34" charset="0"/>
                <a:cs typeface="Arial" panose="020B0604020202020204" pitchFamily="34" charset="0"/>
              </a:defRPr>
            </a:lvl1pPr>
          </a:lstStyle>
          <a:p>
            <a:r>
              <a:rPr lang="en-GB" noProof="0" dirty="0"/>
              <a:t>Click to add navigation 5 title</a:t>
            </a:r>
            <a:endParaRPr lang="en-GB" noProof="0" dirty="0"/>
          </a:p>
        </p:txBody>
      </p:sp>
      <p:sp>
        <p:nvSpPr>
          <p:cNvPr id="23" name="Table Placeholder 29"/>
          <p:cNvSpPr>
            <a:spLocks noGrp="1"/>
          </p:cNvSpPr>
          <p:nvPr>
            <p:ph type="tbl" sz="quarter" idx="15"/>
          </p:nvPr>
        </p:nvSpPr>
        <p:spPr>
          <a:xfrm>
            <a:off x="987429" y="1731133"/>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24" name="Text Placeholder 2"/>
          <p:cNvSpPr>
            <a:spLocks noGrp="1"/>
          </p:cNvSpPr>
          <p:nvPr>
            <p:ph type="body" sz="quarter" idx="14"/>
          </p:nvPr>
        </p:nvSpPr>
        <p:spPr>
          <a:xfrm>
            <a:off x="1046699" y="1879885"/>
            <a:ext cx="5718173" cy="39419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25" name="Text Placeholder 49"/>
          <p:cNvSpPr>
            <a:spLocks noGrp="1"/>
          </p:cNvSpPr>
          <p:nvPr>
            <p:ph type="body" sz="quarter" idx="26" hasCustomPrompt="1"/>
          </p:nvPr>
        </p:nvSpPr>
        <p:spPr>
          <a:xfrm>
            <a:off x="330200" y="1731600"/>
            <a:ext cx="540000" cy="540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a:t>1</a:t>
            </a:r>
            <a:endParaRPr lang="en-GB" noProof="0"/>
          </a:p>
        </p:txBody>
      </p:sp>
      <p:sp>
        <p:nvSpPr>
          <p:cNvPr id="26" name="Table Placeholder 29"/>
          <p:cNvSpPr>
            <a:spLocks noGrp="1"/>
          </p:cNvSpPr>
          <p:nvPr>
            <p:ph type="tbl" sz="quarter" idx="27"/>
          </p:nvPr>
        </p:nvSpPr>
        <p:spPr>
          <a:xfrm>
            <a:off x="987429" y="2403489"/>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28" name="Text Placeholder 2"/>
          <p:cNvSpPr>
            <a:spLocks noGrp="1"/>
          </p:cNvSpPr>
          <p:nvPr>
            <p:ph type="body" sz="quarter" idx="28"/>
          </p:nvPr>
        </p:nvSpPr>
        <p:spPr>
          <a:xfrm>
            <a:off x="1046699" y="2552241"/>
            <a:ext cx="5718173" cy="394199"/>
          </a:xfrm>
          <a:prstGeom prst="rect">
            <a:avLst/>
          </a:prstGeom>
        </p:spPr>
        <p:txBody>
          <a:bodyPr vert="horz"/>
          <a:lstStyle>
            <a:lvl1pPr marL="0" indent="0">
              <a:lnSpc>
                <a:spcPct val="60000"/>
              </a:lnSpc>
              <a:buNone/>
              <a:defRPr sz="1600" b="1" baseline="0">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29" name="Text Placeholder 49"/>
          <p:cNvSpPr>
            <a:spLocks noGrp="1"/>
          </p:cNvSpPr>
          <p:nvPr>
            <p:ph type="body" sz="quarter" idx="29" hasCustomPrompt="1"/>
          </p:nvPr>
        </p:nvSpPr>
        <p:spPr>
          <a:xfrm>
            <a:off x="330200" y="2403956"/>
            <a:ext cx="540000" cy="540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dirty="0"/>
              <a:t>2</a:t>
            </a:r>
            <a:endParaRPr lang="en-GB" noProof="0" dirty="0"/>
          </a:p>
        </p:txBody>
      </p:sp>
      <p:sp>
        <p:nvSpPr>
          <p:cNvPr id="30" name="Table Placeholder 29"/>
          <p:cNvSpPr>
            <a:spLocks noGrp="1"/>
          </p:cNvSpPr>
          <p:nvPr>
            <p:ph type="tbl" sz="quarter" idx="30"/>
          </p:nvPr>
        </p:nvSpPr>
        <p:spPr>
          <a:xfrm>
            <a:off x="987429" y="3082231"/>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31" name="Text Placeholder 2"/>
          <p:cNvSpPr>
            <a:spLocks noGrp="1"/>
          </p:cNvSpPr>
          <p:nvPr>
            <p:ph type="body" sz="quarter" idx="31"/>
          </p:nvPr>
        </p:nvSpPr>
        <p:spPr>
          <a:xfrm>
            <a:off x="1046699" y="3230983"/>
            <a:ext cx="5718173" cy="39419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33" name="Text Placeholder 49"/>
          <p:cNvSpPr>
            <a:spLocks noGrp="1"/>
          </p:cNvSpPr>
          <p:nvPr>
            <p:ph type="body" sz="quarter" idx="32" hasCustomPrompt="1"/>
          </p:nvPr>
        </p:nvSpPr>
        <p:spPr>
          <a:xfrm>
            <a:off x="330200" y="3082699"/>
            <a:ext cx="540000" cy="540000"/>
          </a:xfrm>
          <a:prstGeom prst="rect">
            <a:avLst/>
          </a:prstGeom>
          <a:solidFill>
            <a:srgbClr val="830051"/>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dirty="0"/>
              <a:t>3</a:t>
            </a:r>
            <a:endParaRPr lang="en-GB" noProof="0" dirty="0"/>
          </a:p>
        </p:txBody>
      </p:sp>
      <p:sp>
        <p:nvSpPr>
          <p:cNvPr id="34" name="Table Placeholder 29"/>
          <p:cNvSpPr>
            <a:spLocks noGrp="1"/>
          </p:cNvSpPr>
          <p:nvPr>
            <p:ph type="tbl" sz="quarter" idx="33"/>
          </p:nvPr>
        </p:nvSpPr>
        <p:spPr>
          <a:xfrm>
            <a:off x="987429" y="3763175"/>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dirty="0"/>
          </a:p>
        </p:txBody>
      </p:sp>
      <p:sp>
        <p:nvSpPr>
          <p:cNvPr id="35" name="Text Placeholder 2"/>
          <p:cNvSpPr>
            <a:spLocks noGrp="1"/>
          </p:cNvSpPr>
          <p:nvPr>
            <p:ph type="body" sz="quarter" idx="34"/>
          </p:nvPr>
        </p:nvSpPr>
        <p:spPr>
          <a:xfrm>
            <a:off x="1046699" y="3911927"/>
            <a:ext cx="5718173" cy="39419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36" name="Text Placeholder 49"/>
          <p:cNvSpPr>
            <a:spLocks noGrp="1"/>
          </p:cNvSpPr>
          <p:nvPr>
            <p:ph type="body" sz="quarter" idx="35" hasCustomPrompt="1"/>
          </p:nvPr>
        </p:nvSpPr>
        <p:spPr>
          <a:xfrm>
            <a:off x="330200" y="3763643"/>
            <a:ext cx="540000" cy="540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dirty="0"/>
              <a:t>4</a:t>
            </a:r>
            <a:endParaRPr lang="en-GB" noProof="0" dirty="0"/>
          </a:p>
        </p:txBody>
      </p:sp>
      <p:sp>
        <p:nvSpPr>
          <p:cNvPr id="37" name="Table Placeholder 29"/>
          <p:cNvSpPr>
            <a:spLocks noGrp="1"/>
          </p:cNvSpPr>
          <p:nvPr>
            <p:ph type="tbl" sz="quarter" idx="36"/>
          </p:nvPr>
        </p:nvSpPr>
        <p:spPr>
          <a:xfrm>
            <a:off x="987429" y="4440879"/>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38" name="Text Placeholder 2"/>
          <p:cNvSpPr>
            <a:spLocks noGrp="1"/>
          </p:cNvSpPr>
          <p:nvPr>
            <p:ph type="body" sz="quarter" idx="37"/>
          </p:nvPr>
        </p:nvSpPr>
        <p:spPr>
          <a:xfrm>
            <a:off x="1046699" y="4589629"/>
            <a:ext cx="5718173" cy="394199"/>
          </a:xfrm>
          <a:prstGeom prst="rect">
            <a:avLst/>
          </a:prstGeom>
        </p:spPr>
        <p:txBody>
          <a:bodyPr vert="horz"/>
          <a:lstStyle>
            <a:lvl1pPr marL="0" indent="0">
              <a:lnSpc>
                <a:spcPct val="60000"/>
              </a:lnSpc>
              <a:buNone/>
              <a:defRPr sz="1600" b="1">
                <a:solidFill>
                  <a:srgbClr val="830051"/>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39" name="Text Placeholder 49"/>
          <p:cNvSpPr>
            <a:spLocks noGrp="1"/>
          </p:cNvSpPr>
          <p:nvPr>
            <p:ph type="body" sz="quarter" idx="38" hasCustomPrompt="1"/>
          </p:nvPr>
        </p:nvSpPr>
        <p:spPr>
          <a:xfrm>
            <a:off x="330200" y="4441345"/>
            <a:ext cx="540000" cy="540000"/>
          </a:xfrm>
          <a:prstGeom prst="rect">
            <a:avLst/>
          </a:prstGeom>
          <a:solidFill>
            <a:srgbClr val="D8DCDE"/>
          </a:solidFill>
          <a:ln w="19050" cmpd="sng">
            <a:noFill/>
          </a:ln>
        </p:spPr>
        <p:txBody>
          <a:bodyPr vert="horz" anchor="ctr"/>
          <a:lstStyle>
            <a:lvl1pPr marL="0" indent="0" algn="ctr">
              <a:lnSpc>
                <a:spcPct val="90000"/>
              </a:lnSpc>
              <a:spcBef>
                <a:spcPts val="0"/>
              </a:spcBef>
              <a:buNone/>
              <a:defRPr sz="1800" b="1">
                <a:solidFill>
                  <a:schemeClr val="tx2"/>
                </a:solidFill>
                <a:latin typeface="Arial" panose="020B0604020202020204" pitchFamily="34" charset="0"/>
                <a:cs typeface="Arial" panose="020B0604020202020204" pitchFamily="34" charset="0"/>
              </a:defRPr>
            </a:lvl1pPr>
          </a:lstStyle>
          <a:p>
            <a:pPr lvl="0"/>
            <a:r>
              <a:rPr lang="en-GB" noProof="0" dirty="0"/>
              <a:t>5</a:t>
            </a:r>
            <a:endParaRPr lang="en-GB" noProof="0" dirty="0"/>
          </a:p>
        </p:txBody>
      </p:sp>
      <p:sp>
        <p:nvSpPr>
          <p:cNvPr id="40" name="Table Placeholder 29"/>
          <p:cNvSpPr>
            <a:spLocks noGrp="1"/>
          </p:cNvSpPr>
          <p:nvPr>
            <p:ph type="tbl" sz="quarter" idx="39"/>
          </p:nvPr>
        </p:nvSpPr>
        <p:spPr>
          <a:xfrm>
            <a:off x="987429" y="5129167"/>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41" name="Text Placeholder 2"/>
          <p:cNvSpPr>
            <a:spLocks noGrp="1"/>
          </p:cNvSpPr>
          <p:nvPr>
            <p:ph type="body" sz="quarter" idx="40"/>
          </p:nvPr>
        </p:nvSpPr>
        <p:spPr>
          <a:xfrm>
            <a:off x="1046699" y="5277919"/>
            <a:ext cx="5718173" cy="39419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a:p>
        </p:txBody>
      </p:sp>
      <p:sp>
        <p:nvSpPr>
          <p:cNvPr id="42" name="Text Placeholder 49"/>
          <p:cNvSpPr>
            <a:spLocks noGrp="1"/>
          </p:cNvSpPr>
          <p:nvPr>
            <p:ph type="body" sz="quarter" idx="41" hasCustomPrompt="1"/>
          </p:nvPr>
        </p:nvSpPr>
        <p:spPr>
          <a:xfrm>
            <a:off x="330200" y="5129635"/>
            <a:ext cx="540000" cy="540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a:t>6</a:t>
            </a:r>
            <a:endParaRPr lang="en-GB" noProof="0"/>
          </a:p>
        </p:txBody>
      </p:sp>
      <p:sp>
        <p:nvSpPr>
          <p:cNvPr id="27"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av Contents 6">
    <p:spTree>
      <p:nvGrpSpPr>
        <p:cNvPr id="1" name=""/>
        <p:cNvGrpSpPr/>
        <p:nvPr/>
      </p:nvGrpSpPr>
      <p:grpSpPr>
        <a:xfrm>
          <a:off x="0" y="0"/>
          <a:ext cx="0" cy="0"/>
          <a:chOff x="0" y="0"/>
          <a:chExt cx="0" cy="0"/>
        </a:xfrm>
      </p:grpSpPr>
      <p:sp>
        <p:nvSpPr>
          <p:cNvPr id="32" name="Title 8"/>
          <p:cNvSpPr>
            <a:spLocks noGrp="1"/>
          </p:cNvSpPr>
          <p:nvPr>
            <p:ph type="title" hasCustomPrompt="1"/>
          </p:nvPr>
        </p:nvSpPr>
        <p:spPr>
          <a:xfrm>
            <a:off x="237061" y="192000"/>
            <a:ext cx="8280000" cy="672000"/>
          </a:xfrm>
          <a:prstGeom prst="rect">
            <a:avLst/>
          </a:prstGeom>
        </p:spPr>
        <p:txBody>
          <a:bodyPr vert="horz"/>
          <a:lstStyle>
            <a:lvl1pPr algn="l">
              <a:lnSpc>
                <a:spcPct val="100000"/>
              </a:lnSpc>
              <a:defRPr sz="2400" b="1" baseline="0">
                <a:solidFill>
                  <a:schemeClr val="tx2"/>
                </a:solidFill>
                <a:latin typeface="Arial" panose="020B0604020202020204" pitchFamily="34" charset="0"/>
                <a:cs typeface="Arial" panose="020B0604020202020204" pitchFamily="34" charset="0"/>
              </a:defRPr>
            </a:lvl1pPr>
          </a:lstStyle>
          <a:p>
            <a:r>
              <a:rPr lang="en-GB" noProof="0" dirty="0"/>
              <a:t>Click to add navigation 6 title</a:t>
            </a:r>
            <a:endParaRPr lang="en-GB" noProof="0" dirty="0"/>
          </a:p>
        </p:txBody>
      </p:sp>
      <p:sp>
        <p:nvSpPr>
          <p:cNvPr id="23" name="Table Placeholder 29"/>
          <p:cNvSpPr>
            <a:spLocks noGrp="1"/>
          </p:cNvSpPr>
          <p:nvPr>
            <p:ph type="tbl" sz="quarter" idx="15"/>
          </p:nvPr>
        </p:nvSpPr>
        <p:spPr>
          <a:xfrm>
            <a:off x="987429" y="1731133"/>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24" name="Text Placeholder 2"/>
          <p:cNvSpPr>
            <a:spLocks noGrp="1"/>
          </p:cNvSpPr>
          <p:nvPr>
            <p:ph type="body" sz="quarter" idx="14"/>
          </p:nvPr>
        </p:nvSpPr>
        <p:spPr>
          <a:xfrm>
            <a:off x="1046699" y="1879885"/>
            <a:ext cx="5718173" cy="39419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25" name="Text Placeholder 49"/>
          <p:cNvSpPr>
            <a:spLocks noGrp="1"/>
          </p:cNvSpPr>
          <p:nvPr>
            <p:ph type="body" sz="quarter" idx="26" hasCustomPrompt="1"/>
          </p:nvPr>
        </p:nvSpPr>
        <p:spPr>
          <a:xfrm>
            <a:off x="330200" y="1731600"/>
            <a:ext cx="540000" cy="540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a:t>1</a:t>
            </a:r>
            <a:endParaRPr lang="en-GB" noProof="0"/>
          </a:p>
        </p:txBody>
      </p:sp>
      <p:sp>
        <p:nvSpPr>
          <p:cNvPr id="26" name="Table Placeholder 29"/>
          <p:cNvSpPr>
            <a:spLocks noGrp="1"/>
          </p:cNvSpPr>
          <p:nvPr>
            <p:ph type="tbl" sz="quarter" idx="27"/>
          </p:nvPr>
        </p:nvSpPr>
        <p:spPr>
          <a:xfrm>
            <a:off x="987429" y="2403489"/>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28" name="Text Placeholder 2"/>
          <p:cNvSpPr>
            <a:spLocks noGrp="1"/>
          </p:cNvSpPr>
          <p:nvPr>
            <p:ph type="body" sz="quarter" idx="28"/>
          </p:nvPr>
        </p:nvSpPr>
        <p:spPr>
          <a:xfrm>
            <a:off x="1046699" y="2552241"/>
            <a:ext cx="5718173" cy="394199"/>
          </a:xfrm>
          <a:prstGeom prst="rect">
            <a:avLst/>
          </a:prstGeom>
        </p:spPr>
        <p:txBody>
          <a:bodyPr vert="horz"/>
          <a:lstStyle>
            <a:lvl1pPr marL="0" indent="0">
              <a:lnSpc>
                <a:spcPct val="60000"/>
              </a:lnSpc>
              <a:buNone/>
              <a:defRPr sz="1600" b="1" baseline="0">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29" name="Text Placeholder 49"/>
          <p:cNvSpPr>
            <a:spLocks noGrp="1"/>
          </p:cNvSpPr>
          <p:nvPr>
            <p:ph type="body" sz="quarter" idx="29" hasCustomPrompt="1"/>
          </p:nvPr>
        </p:nvSpPr>
        <p:spPr>
          <a:xfrm>
            <a:off x="330200" y="2403956"/>
            <a:ext cx="540000" cy="540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dirty="0"/>
              <a:t>2</a:t>
            </a:r>
            <a:endParaRPr lang="en-GB" noProof="0" dirty="0"/>
          </a:p>
        </p:txBody>
      </p:sp>
      <p:sp>
        <p:nvSpPr>
          <p:cNvPr id="30" name="Table Placeholder 29"/>
          <p:cNvSpPr>
            <a:spLocks noGrp="1"/>
          </p:cNvSpPr>
          <p:nvPr>
            <p:ph type="tbl" sz="quarter" idx="30"/>
          </p:nvPr>
        </p:nvSpPr>
        <p:spPr>
          <a:xfrm>
            <a:off x="987429" y="3082231"/>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31" name="Text Placeholder 2"/>
          <p:cNvSpPr>
            <a:spLocks noGrp="1"/>
          </p:cNvSpPr>
          <p:nvPr>
            <p:ph type="body" sz="quarter" idx="31"/>
          </p:nvPr>
        </p:nvSpPr>
        <p:spPr>
          <a:xfrm>
            <a:off x="1046699" y="3230983"/>
            <a:ext cx="5718173" cy="39419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33" name="Text Placeholder 49"/>
          <p:cNvSpPr>
            <a:spLocks noGrp="1"/>
          </p:cNvSpPr>
          <p:nvPr>
            <p:ph type="body" sz="quarter" idx="32" hasCustomPrompt="1"/>
          </p:nvPr>
        </p:nvSpPr>
        <p:spPr>
          <a:xfrm>
            <a:off x="330200" y="3082699"/>
            <a:ext cx="540000" cy="540000"/>
          </a:xfrm>
          <a:prstGeom prst="rect">
            <a:avLst/>
          </a:prstGeom>
          <a:solidFill>
            <a:srgbClr val="830051"/>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dirty="0"/>
              <a:t>3</a:t>
            </a:r>
            <a:endParaRPr lang="en-GB" noProof="0" dirty="0"/>
          </a:p>
        </p:txBody>
      </p:sp>
      <p:sp>
        <p:nvSpPr>
          <p:cNvPr id="34" name="Table Placeholder 29"/>
          <p:cNvSpPr>
            <a:spLocks noGrp="1"/>
          </p:cNvSpPr>
          <p:nvPr>
            <p:ph type="tbl" sz="quarter" idx="33"/>
          </p:nvPr>
        </p:nvSpPr>
        <p:spPr>
          <a:xfrm>
            <a:off x="987429" y="3763175"/>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dirty="0"/>
          </a:p>
        </p:txBody>
      </p:sp>
      <p:sp>
        <p:nvSpPr>
          <p:cNvPr id="35" name="Text Placeholder 2"/>
          <p:cNvSpPr>
            <a:spLocks noGrp="1"/>
          </p:cNvSpPr>
          <p:nvPr>
            <p:ph type="body" sz="quarter" idx="34"/>
          </p:nvPr>
        </p:nvSpPr>
        <p:spPr>
          <a:xfrm>
            <a:off x="1046699" y="3911927"/>
            <a:ext cx="5718173" cy="39419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36" name="Text Placeholder 49"/>
          <p:cNvSpPr>
            <a:spLocks noGrp="1"/>
          </p:cNvSpPr>
          <p:nvPr>
            <p:ph type="body" sz="quarter" idx="35" hasCustomPrompt="1"/>
          </p:nvPr>
        </p:nvSpPr>
        <p:spPr>
          <a:xfrm>
            <a:off x="330200" y="3763643"/>
            <a:ext cx="540000" cy="540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dirty="0"/>
              <a:t>4</a:t>
            </a:r>
            <a:endParaRPr lang="en-GB" noProof="0" dirty="0"/>
          </a:p>
        </p:txBody>
      </p:sp>
      <p:sp>
        <p:nvSpPr>
          <p:cNvPr id="37" name="Table Placeholder 29"/>
          <p:cNvSpPr>
            <a:spLocks noGrp="1"/>
          </p:cNvSpPr>
          <p:nvPr>
            <p:ph type="tbl" sz="quarter" idx="36"/>
          </p:nvPr>
        </p:nvSpPr>
        <p:spPr>
          <a:xfrm>
            <a:off x="987429" y="4440879"/>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38" name="Text Placeholder 2"/>
          <p:cNvSpPr>
            <a:spLocks noGrp="1"/>
          </p:cNvSpPr>
          <p:nvPr>
            <p:ph type="body" sz="quarter" idx="37"/>
          </p:nvPr>
        </p:nvSpPr>
        <p:spPr>
          <a:xfrm>
            <a:off x="1046699" y="4589629"/>
            <a:ext cx="5718173" cy="39419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39" name="Text Placeholder 49"/>
          <p:cNvSpPr>
            <a:spLocks noGrp="1"/>
          </p:cNvSpPr>
          <p:nvPr>
            <p:ph type="body" sz="quarter" idx="38" hasCustomPrompt="1"/>
          </p:nvPr>
        </p:nvSpPr>
        <p:spPr>
          <a:xfrm>
            <a:off x="330200" y="4441345"/>
            <a:ext cx="540000" cy="540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dirty="0"/>
              <a:t>5</a:t>
            </a:r>
            <a:endParaRPr lang="en-GB" noProof="0" dirty="0"/>
          </a:p>
        </p:txBody>
      </p:sp>
      <p:sp>
        <p:nvSpPr>
          <p:cNvPr id="40" name="Table Placeholder 29"/>
          <p:cNvSpPr>
            <a:spLocks noGrp="1"/>
          </p:cNvSpPr>
          <p:nvPr>
            <p:ph type="tbl" sz="quarter" idx="39"/>
          </p:nvPr>
        </p:nvSpPr>
        <p:spPr>
          <a:xfrm>
            <a:off x="987429" y="5129167"/>
            <a:ext cx="5976000" cy="540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41" name="Text Placeholder 2"/>
          <p:cNvSpPr>
            <a:spLocks noGrp="1"/>
          </p:cNvSpPr>
          <p:nvPr>
            <p:ph type="body" sz="quarter" idx="40"/>
          </p:nvPr>
        </p:nvSpPr>
        <p:spPr>
          <a:xfrm>
            <a:off x="1046699" y="5277919"/>
            <a:ext cx="5718173" cy="394199"/>
          </a:xfrm>
          <a:prstGeom prst="rect">
            <a:avLst/>
          </a:prstGeom>
        </p:spPr>
        <p:txBody>
          <a:bodyPr vert="horz"/>
          <a:lstStyle>
            <a:lvl1pPr marL="0" indent="0">
              <a:lnSpc>
                <a:spcPct val="60000"/>
              </a:lnSpc>
              <a:buNone/>
              <a:defRPr sz="1600" b="1">
                <a:solidFill>
                  <a:schemeClr val="tx2"/>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42" name="Text Placeholder 49"/>
          <p:cNvSpPr>
            <a:spLocks noGrp="1"/>
          </p:cNvSpPr>
          <p:nvPr>
            <p:ph type="body" sz="quarter" idx="41" hasCustomPrompt="1"/>
          </p:nvPr>
        </p:nvSpPr>
        <p:spPr>
          <a:xfrm>
            <a:off x="330200" y="5129635"/>
            <a:ext cx="540000" cy="540000"/>
          </a:xfrm>
          <a:prstGeom prst="rect">
            <a:avLst/>
          </a:prstGeom>
          <a:solidFill>
            <a:srgbClr val="D8DCDE"/>
          </a:solidFill>
          <a:ln w="19050" cmpd="sng">
            <a:noFill/>
          </a:ln>
        </p:spPr>
        <p:txBody>
          <a:bodyPr vert="horz" anchor="ctr"/>
          <a:lstStyle>
            <a:lvl1pPr marL="0" indent="0" algn="ctr">
              <a:lnSpc>
                <a:spcPct val="90000"/>
              </a:lnSpc>
              <a:spcBef>
                <a:spcPts val="0"/>
              </a:spcBef>
              <a:buNone/>
              <a:defRPr sz="1800" b="1">
                <a:solidFill>
                  <a:schemeClr val="tx2"/>
                </a:solidFill>
                <a:latin typeface="Arial" panose="020B0604020202020204" pitchFamily="34" charset="0"/>
                <a:cs typeface="Arial" panose="020B0604020202020204" pitchFamily="34" charset="0"/>
              </a:defRPr>
            </a:lvl1pPr>
          </a:lstStyle>
          <a:p>
            <a:pPr lvl="0"/>
            <a:r>
              <a:rPr lang="en-GB" noProof="0" dirty="0"/>
              <a:t>6</a:t>
            </a:r>
            <a:endParaRPr lang="en-GB" noProof="0" dirty="0"/>
          </a:p>
        </p:txBody>
      </p:sp>
      <p:sp>
        <p:nvSpPr>
          <p:cNvPr id="27"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B36B37-E344-4D03-884D-810A3DF55B94}" type="datetimeFigureOut">
              <a:rPr lang="id-ID" smtClean="0"/>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4B02A0B-4ABA-4402-A15E-7A1790BB763A}" type="slidenum">
              <a:rPr lang="id-ID" smtClean="0"/>
            </a:fld>
            <a:endParaRPr lang="id-I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fld>
            <a:endParaRPr lang="en-GB" dirty="0"/>
          </a:p>
        </p:txBody>
      </p:sp>
      <p:sp>
        <p:nvSpPr>
          <p:cNvPr id="5" name="Rectangle 4"/>
          <p:cNvSpPr>
            <a:spLocks noGrp="1" noChangeArrowheads="1"/>
          </p:cNvSpPr>
          <p:nvPr userDrawn="1"/>
        </p:nvSpPr>
        <p:spPr bwMode="auto">
          <a:xfrm>
            <a:off x="528758" y="4575175"/>
            <a:ext cx="2689225" cy="381000"/>
          </a:xfrm>
          <a:prstGeom prst="rect">
            <a:avLst/>
          </a:prstGeom>
          <a:noFill/>
          <a:ln w="9525">
            <a:noFill/>
            <a:miter lim="800000"/>
          </a:ln>
          <a:effectLst/>
        </p:spPr>
        <p:txBody>
          <a:bodyPr anchor="b"/>
          <a:lstStyle/>
          <a:p>
            <a:r>
              <a:rPr lang="en-GB" sz="1400" b="1" dirty="0">
                <a:solidFill>
                  <a:schemeClr val="tx1"/>
                </a:solidFill>
                <a:latin typeface="Arial" panose="020B0604020202020204" pitchFamily="34" charset="0"/>
                <a:cs typeface="Arial" panose="020B0604020202020204" pitchFamily="34" charset="0"/>
              </a:rPr>
              <a:t>Confidentiality Notice </a:t>
            </a:r>
            <a:endParaRPr lang="en-GB" sz="2400" dirty="0">
              <a:solidFill>
                <a:schemeClr val="tx1"/>
              </a:solidFill>
              <a:latin typeface="Arial" panose="020B0604020202020204" pitchFamily="34" charset="0"/>
              <a:cs typeface="Arial" panose="020B0604020202020204" pitchFamily="34" charset="0"/>
            </a:endParaRPr>
          </a:p>
        </p:txBody>
      </p:sp>
      <p:sp>
        <p:nvSpPr>
          <p:cNvPr id="7" name="Rectangle 6"/>
          <p:cNvSpPr>
            <a:spLocks noGrp="1" noChangeArrowheads="1"/>
          </p:cNvSpPr>
          <p:nvPr userDrawn="1"/>
        </p:nvSpPr>
        <p:spPr bwMode="auto">
          <a:xfrm>
            <a:off x="541457" y="4956175"/>
            <a:ext cx="7440493" cy="864000"/>
          </a:xfrm>
          <a:prstGeom prst="rect">
            <a:avLst/>
          </a:prstGeom>
          <a:noFill/>
          <a:ln w="9525">
            <a:noFill/>
            <a:miter lim="800000"/>
          </a:ln>
          <a:effectLst/>
        </p:spPr>
        <p:txBody>
          <a:bodyPr/>
          <a:lstStyle/>
          <a:p>
            <a:r>
              <a:rPr lang="en-GB" sz="900" noProof="0" dirty="0">
                <a:solidFill>
                  <a:schemeClr val="tx1"/>
                </a:solidFill>
                <a:latin typeface="+mn-lt"/>
                <a:cs typeface="Arial" panose="020B0604020202020204"/>
              </a:rPr>
              <a:t>This file is private and may contain confidential and proprietary information. If you have received this file in error, please notify us and remove </a:t>
            </a:r>
            <a:br>
              <a:rPr lang="en-GB" sz="900" noProof="0" dirty="0">
                <a:solidFill>
                  <a:schemeClr val="tx1"/>
                </a:solidFill>
                <a:latin typeface="+mn-lt"/>
                <a:cs typeface="Arial" panose="020B0604020202020204"/>
              </a:rPr>
            </a:br>
            <a:r>
              <a:rPr lang="en-GB" sz="900" noProof="0" dirty="0">
                <a:solidFill>
                  <a:schemeClr val="tx1"/>
                </a:solidFill>
                <a:latin typeface="+mn-lt"/>
                <a:cs typeface="Arial" panose="020B0604020202020204"/>
              </a:rPr>
              <a:t>it from your system and note that you must not copy, distribute or take any action in reliance on it. Any unauthorized use or disclosure of the contents of this file is not permitted and may be unlawful. AstraZeneca PLC, </a:t>
            </a:r>
            <a:r>
              <a:rPr lang="en-US" sz="900" kern="1200" dirty="0">
                <a:solidFill>
                  <a:schemeClr val="tx1"/>
                </a:solidFill>
                <a:latin typeface="+mn-lt"/>
                <a:ea typeface="+mn-ea"/>
                <a:cs typeface="Arial" panose="020B0604020202020204"/>
              </a:rPr>
              <a:t>1 Francis Crick Avenue</a:t>
            </a:r>
            <a:r>
              <a:rPr lang="en-US" sz="900" kern="1200" baseline="0" dirty="0">
                <a:solidFill>
                  <a:schemeClr val="tx1"/>
                </a:solidFill>
                <a:latin typeface="+mn-lt"/>
                <a:ea typeface="+mn-ea"/>
                <a:cs typeface="Arial" panose="020B0604020202020204"/>
              </a:rPr>
              <a:t>, </a:t>
            </a:r>
            <a:r>
              <a:rPr lang="en-US" sz="900" kern="1200" dirty="0">
                <a:solidFill>
                  <a:schemeClr val="tx1"/>
                </a:solidFill>
                <a:latin typeface="+mn-lt"/>
                <a:ea typeface="+mn-ea"/>
                <a:cs typeface="Arial" panose="020B0604020202020204"/>
              </a:rPr>
              <a:t>Cambridge Biomedical Campus, Cambridge, CB2 0AA</a:t>
            </a:r>
            <a:r>
              <a:rPr lang="en-GB" sz="900" noProof="0" dirty="0">
                <a:solidFill>
                  <a:schemeClr val="tx1"/>
                </a:solidFill>
                <a:latin typeface="+mn-lt"/>
                <a:cs typeface="Arial" panose="020B0604020202020204"/>
              </a:rPr>
              <a:t>, UK, T: +44(0)203 749 5000, www.astrazeneca.com</a:t>
            </a:r>
            <a:endParaRPr lang="en-GB" sz="900" noProof="0" dirty="0">
              <a:solidFill>
                <a:schemeClr val="tx1"/>
              </a:solidFill>
              <a:latin typeface="+mn-lt"/>
              <a:cs typeface="Arial" panose="020B0604020202020204"/>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ullet Content 1">
    <p:spTree>
      <p:nvGrpSpPr>
        <p:cNvPr id="1" name=""/>
        <p:cNvGrpSpPr/>
        <p:nvPr/>
      </p:nvGrpSpPr>
      <p:grpSpPr>
        <a:xfrm>
          <a:off x="0" y="0"/>
          <a:ext cx="0" cy="0"/>
          <a:chOff x="0" y="0"/>
          <a:chExt cx="0" cy="0"/>
        </a:xfrm>
      </p:grpSpPr>
      <p:sp>
        <p:nvSpPr>
          <p:cNvPr id="5" name="Title 8"/>
          <p:cNvSpPr>
            <a:spLocks noGrp="1"/>
          </p:cNvSpPr>
          <p:nvPr>
            <p:ph type="title" hasCustomPrompt="1"/>
          </p:nvPr>
        </p:nvSpPr>
        <p:spPr>
          <a:xfrm>
            <a:off x="237062" y="192000"/>
            <a:ext cx="8765651" cy="672000"/>
          </a:xfrm>
          <a:prstGeom prst="rect">
            <a:avLst/>
          </a:prstGeom>
        </p:spPr>
        <p:txBody>
          <a:bodyPr vert="horz"/>
          <a:lstStyle>
            <a:lvl1pPr algn="l">
              <a:lnSpc>
                <a:spcPct val="100000"/>
              </a:lnSpc>
              <a:defRPr sz="2400" b="1" baseline="0">
                <a:solidFill>
                  <a:srgbClr val="830051"/>
                </a:solidFill>
                <a:latin typeface="Arial" panose="020B0604020202020204" pitchFamily="34" charset="0"/>
                <a:cs typeface="Arial" panose="020B0604020202020204" pitchFamily="34" charset="0"/>
              </a:defRPr>
            </a:lvl1pPr>
          </a:lstStyle>
          <a:p>
            <a:r>
              <a:rPr lang="en-GB" noProof="0" dirty="0"/>
              <a:t>Click to add title</a:t>
            </a:r>
            <a:endParaRPr lang="en-GB" noProof="0" dirty="0"/>
          </a:p>
        </p:txBody>
      </p:sp>
      <p:sp>
        <p:nvSpPr>
          <p:cNvPr id="6"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fld>
            <a:endParaRPr lang="en-GB" dirty="0"/>
          </a:p>
        </p:txBody>
      </p:sp>
      <p:sp>
        <p:nvSpPr>
          <p:cNvPr id="7" name="Content Placeholder 2"/>
          <p:cNvSpPr>
            <a:spLocks noGrp="1"/>
          </p:cNvSpPr>
          <p:nvPr>
            <p:ph idx="16" hasCustomPrompt="1"/>
          </p:nvPr>
        </p:nvSpPr>
        <p:spPr>
          <a:xfrm>
            <a:off x="237600" y="1645920"/>
            <a:ext cx="7056000" cy="2157984"/>
          </a:xfrm>
          <a:prstGeom prst="rect">
            <a:avLst/>
          </a:prstGeom>
        </p:spPr>
        <p:txBody>
          <a:bodyPr/>
          <a:lstStyle>
            <a:lvl1pPr marL="179705" indent="-179705">
              <a:lnSpc>
                <a:spcPct val="100000"/>
              </a:lnSpc>
              <a:spcBef>
                <a:spcPts val="0"/>
              </a:spcBef>
              <a:buClr>
                <a:srgbClr val="830051"/>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defRPr sz="1800" baseline="0">
                <a:solidFill>
                  <a:schemeClr val="tx1"/>
                </a:solidFill>
                <a:latin typeface="Arial" panose="020B0604020202020204" pitchFamily="34" charset="0"/>
                <a:cs typeface="Arial" panose="020B0604020202020204" pitchFamily="34" charset="0"/>
              </a:defRPr>
            </a:lvl2pPr>
            <a:lvl3pPr>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endParaRPr lang="en-GB" noProof="0" dirty="0"/>
          </a:p>
          <a:p>
            <a:pPr lvl="1"/>
            <a:r>
              <a:rPr lang="en-GB" noProof="0" dirty="0"/>
              <a:t>Second level</a:t>
            </a:r>
            <a:endParaRPr lang="en-GB" noProof="0" dirty="0"/>
          </a:p>
          <a:p>
            <a:pPr lvl="1"/>
            <a:r>
              <a:rPr lang="en-GB" noProof="0" dirty="0"/>
              <a:t>Third level</a:t>
            </a:r>
            <a:endParaRPr lang="en-GB" noProof="0" dirty="0"/>
          </a:p>
          <a:p>
            <a:pPr lvl="1"/>
            <a:r>
              <a:rPr lang="en-GB" noProof="0" dirty="0"/>
              <a:t>Fourth level</a:t>
            </a:r>
            <a:endParaRPr lang="en-GB" noProof="0"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ullet Content 1 with Subtitle">
    <p:spTree>
      <p:nvGrpSpPr>
        <p:cNvPr id="1" name=""/>
        <p:cNvGrpSpPr/>
        <p:nvPr/>
      </p:nvGrpSpPr>
      <p:grpSpPr>
        <a:xfrm>
          <a:off x="0" y="0"/>
          <a:ext cx="0" cy="0"/>
          <a:chOff x="0" y="0"/>
          <a:chExt cx="0" cy="0"/>
        </a:xfrm>
      </p:grpSpPr>
      <p:sp>
        <p:nvSpPr>
          <p:cNvPr id="5" name="Title 8"/>
          <p:cNvSpPr>
            <a:spLocks noGrp="1"/>
          </p:cNvSpPr>
          <p:nvPr>
            <p:ph type="title" hasCustomPrompt="1"/>
          </p:nvPr>
        </p:nvSpPr>
        <p:spPr>
          <a:xfrm>
            <a:off x="237062" y="192000"/>
            <a:ext cx="8765651" cy="672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title</a:t>
            </a:r>
            <a:endParaRPr lang="en-GB" noProof="0" dirty="0"/>
          </a:p>
        </p:txBody>
      </p:sp>
      <p:sp>
        <p:nvSpPr>
          <p:cNvPr id="6" name="Subtitle 2"/>
          <p:cNvSpPr>
            <a:spLocks noGrp="1"/>
          </p:cNvSpPr>
          <p:nvPr>
            <p:ph type="subTitle" idx="10" hasCustomPrompt="1"/>
          </p:nvPr>
        </p:nvSpPr>
        <p:spPr>
          <a:xfrm>
            <a:off x="237061" y="702468"/>
            <a:ext cx="8765651" cy="432000"/>
          </a:xfrm>
          <a:prstGeom prst="rect">
            <a:avLst/>
          </a:prstGeom>
        </p:spPr>
        <p:txBody>
          <a:bodyPr/>
          <a:lstStyle>
            <a:lvl1pPr marL="0" indent="0" algn="l">
              <a:lnSpc>
                <a:spcPct val="100000"/>
              </a:lnSpc>
              <a:spcBef>
                <a:spcPts val="0"/>
              </a:spcBef>
              <a:buNone/>
              <a:defRPr sz="2400">
                <a:solidFill>
                  <a:schemeClr val="tx2"/>
                </a:solidFill>
                <a:latin typeface="Arial" panose="020B0604020202020204" pitchFamily="34" charset="0"/>
                <a:cs typeface="Arial" panose="020B0604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GB" noProof="0" dirty="0"/>
              <a:t>Click to add subtitle</a:t>
            </a:r>
            <a:endParaRPr lang="en-GB" noProof="0" dirty="0"/>
          </a:p>
        </p:txBody>
      </p:sp>
      <p:sp>
        <p:nvSpPr>
          <p:cNvPr id="9"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fld>
            <a:endParaRPr lang="en-GB" dirty="0"/>
          </a:p>
        </p:txBody>
      </p:sp>
      <p:sp>
        <p:nvSpPr>
          <p:cNvPr id="7" name="Content Placeholder 2"/>
          <p:cNvSpPr>
            <a:spLocks noGrp="1"/>
          </p:cNvSpPr>
          <p:nvPr>
            <p:ph idx="16" hasCustomPrompt="1"/>
          </p:nvPr>
        </p:nvSpPr>
        <p:spPr>
          <a:xfrm>
            <a:off x="237600" y="1645920"/>
            <a:ext cx="7056000" cy="2157984"/>
          </a:xfrm>
          <a:prstGeom prst="rect">
            <a:avLst/>
          </a:prstGeom>
        </p:spPr>
        <p:txBody>
          <a:bodyPr/>
          <a:lstStyle>
            <a:lvl1pPr marL="179705" indent="-179705">
              <a:lnSpc>
                <a:spcPct val="100000"/>
              </a:lnSpc>
              <a:spcBef>
                <a:spcPts val="0"/>
              </a:spcBef>
              <a:buClr>
                <a:srgbClr val="830051"/>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defRPr sz="1800" baseline="0">
                <a:solidFill>
                  <a:schemeClr val="tx1"/>
                </a:solidFill>
                <a:latin typeface="Arial" panose="020B0604020202020204" pitchFamily="34" charset="0"/>
                <a:cs typeface="Arial" panose="020B0604020202020204" pitchFamily="34" charset="0"/>
              </a:defRPr>
            </a:lvl2pPr>
            <a:lvl3pPr>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endParaRPr lang="en-GB" noProof="0" dirty="0"/>
          </a:p>
          <a:p>
            <a:pPr lvl="1"/>
            <a:r>
              <a:rPr lang="en-GB" noProof="0" dirty="0"/>
              <a:t>Second level</a:t>
            </a:r>
            <a:endParaRPr lang="en-GB" noProof="0" dirty="0"/>
          </a:p>
          <a:p>
            <a:pPr lvl="1"/>
            <a:r>
              <a:rPr lang="en-GB" noProof="0" dirty="0"/>
              <a:t>Third level</a:t>
            </a:r>
            <a:endParaRPr lang="en-GB" noProof="0" dirty="0"/>
          </a:p>
          <a:p>
            <a:pPr lvl="1"/>
            <a:r>
              <a:rPr lang="en-GB" noProof="0" dirty="0"/>
              <a:t>Fourth level</a:t>
            </a:r>
            <a:endParaRPr lang="en-GB" noProof="0"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ody Only 1">
    <p:spTree>
      <p:nvGrpSpPr>
        <p:cNvPr id="1" name=""/>
        <p:cNvGrpSpPr/>
        <p:nvPr/>
      </p:nvGrpSpPr>
      <p:grpSpPr>
        <a:xfrm>
          <a:off x="0" y="0"/>
          <a:ext cx="0" cy="0"/>
          <a:chOff x="0" y="0"/>
          <a:chExt cx="0" cy="0"/>
        </a:xfrm>
      </p:grpSpPr>
      <p:sp>
        <p:nvSpPr>
          <p:cNvPr id="5" name="Title 8"/>
          <p:cNvSpPr>
            <a:spLocks noGrp="1"/>
          </p:cNvSpPr>
          <p:nvPr>
            <p:ph type="title" hasCustomPrompt="1"/>
          </p:nvPr>
        </p:nvSpPr>
        <p:spPr>
          <a:xfrm>
            <a:off x="237062" y="192000"/>
            <a:ext cx="8765651" cy="672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title</a:t>
            </a:r>
            <a:endParaRPr lang="en-GB" noProof="0" dirty="0"/>
          </a:p>
        </p:txBody>
      </p:sp>
      <p:sp>
        <p:nvSpPr>
          <p:cNvPr id="6" name="Text Placeholder 3"/>
          <p:cNvSpPr>
            <a:spLocks noGrp="1"/>
          </p:cNvSpPr>
          <p:nvPr>
            <p:ph type="body" sz="quarter" idx="11"/>
          </p:nvPr>
        </p:nvSpPr>
        <p:spPr>
          <a:xfrm>
            <a:off x="237600" y="1649463"/>
            <a:ext cx="7056000" cy="2160000"/>
          </a:xfrm>
          <a:prstGeom prst="rect">
            <a:avLst/>
          </a:prstGeom>
        </p:spPr>
        <p:txBody>
          <a:bodyPr vert="horz"/>
          <a:lstStyle>
            <a:lvl1pPr marL="0" indent="0" algn="l">
              <a:spcBef>
                <a:spcPts val="0"/>
              </a:spcBef>
              <a:buNone/>
              <a:defRPr sz="1800" baseline="0">
                <a:solidFill>
                  <a:schemeClr val="tx1"/>
                </a:solidFill>
                <a:latin typeface="Arial" panose="020B0604020202020204" pitchFamily="34" charset="0"/>
                <a:cs typeface="Arial" panose="020B0604020202020204" pitchFamily="34" charset="0"/>
              </a:defRPr>
            </a:lvl1pPr>
            <a:lvl2pPr marL="342900" indent="0" algn="l">
              <a:buNone/>
              <a:defRPr sz="1050"/>
            </a:lvl2pPr>
            <a:lvl3pPr marL="685800" indent="0" algn="l">
              <a:buNone/>
              <a:defRPr sz="1050"/>
            </a:lvl3pPr>
            <a:lvl4pPr marL="1028700" indent="0" algn="l">
              <a:buNone/>
              <a:defRPr sz="1050"/>
            </a:lvl4pPr>
            <a:lvl5pPr marL="1371600" indent="0" algn="l">
              <a:buNone/>
              <a:defRPr sz="1050"/>
            </a:lvl5pPr>
          </a:lstStyle>
          <a:p>
            <a:pPr lvl="0"/>
            <a:r>
              <a:rPr lang="en-GB" noProof="0" dirty="0"/>
              <a:t>Click to edit Master text styles</a:t>
            </a:r>
            <a:endParaRPr lang="en-GB" noProof="0" dirty="0"/>
          </a:p>
        </p:txBody>
      </p:sp>
      <p:sp>
        <p:nvSpPr>
          <p:cNvPr id="8"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fld>
            <a:endParaRPr lang="en-GB"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ody and Content 1">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236537" y="1649464"/>
            <a:ext cx="7056000" cy="2160000"/>
          </a:xfrm>
          <a:prstGeom prst="rect">
            <a:avLst/>
          </a:prstGeom>
        </p:spPr>
        <p:txBody>
          <a:bodyPr vert="horz"/>
          <a:lstStyle>
            <a:lvl1pPr marL="0" marR="0" indent="0" algn="l" defTabSz="685800" rtl="0" eaLnBrk="1" fontAlgn="base" latinLnBrk="0" hangingPunct="1">
              <a:lnSpc>
                <a:spcPct val="100000"/>
              </a:lnSpc>
              <a:spcBef>
                <a:spcPct val="0"/>
              </a:spcBef>
              <a:spcAft>
                <a:spcPct val="0"/>
              </a:spcAft>
              <a:buClrTx/>
              <a:buSzTx/>
              <a:buFontTx/>
              <a:buNone/>
              <a:defRPr sz="1800">
                <a:solidFill>
                  <a:schemeClr val="tx1"/>
                </a:solidFill>
                <a:latin typeface="Arial" panose="020B0604020202020204" pitchFamily="34" charset="0"/>
                <a:cs typeface="Arial" panose="020B0604020202020204" pitchFamily="34" charset="0"/>
              </a:defRPr>
            </a:lvl1pPr>
            <a:lvl2pPr marL="198755" marR="0" indent="-197485" algn="l" defTabSz="685800" rtl="0" eaLnBrk="1" fontAlgn="base" latinLnBrk="0" hangingPunct="1">
              <a:lnSpc>
                <a:spcPct val="90000"/>
              </a:lnSpc>
              <a:spcBef>
                <a:spcPct val="0"/>
              </a:spcBef>
              <a:spcAft>
                <a:spcPct val="0"/>
              </a:spcAft>
              <a:buClrTx/>
              <a:buSzTx/>
              <a:buFontTx/>
              <a:buChar char="•"/>
              <a:defRPr sz="1350"/>
            </a:lvl2pPr>
            <a:lvl3pPr marL="466725" marR="0" indent="-135890" algn="l" defTabSz="685800" rtl="0" eaLnBrk="1" fontAlgn="base" latinLnBrk="0" hangingPunct="1">
              <a:lnSpc>
                <a:spcPct val="90000"/>
              </a:lnSpc>
              <a:spcBef>
                <a:spcPct val="0"/>
              </a:spcBef>
              <a:spcAft>
                <a:spcPct val="0"/>
              </a:spcAft>
              <a:buClrTx/>
              <a:buSzTx/>
              <a:buFont typeface="Arial" panose="020B0604020202020204" pitchFamily="34" charset="0"/>
              <a:buChar char="-"/>
              <a:defRPr sz="1350"/>
            </a:lvl3pPr>
            <a:lvl4pPr marL="1243330" indent="-214630">
              <a:buFont typeface="Arial" panose="020B0604020202020204"/>
              <a:buChar char="•"/>
              <a:defRPr sz="1350"/>
            </a:lvl4pPr>
            <a:lvl5pPr marL="1586230" indent="-214630">
              <a:buFont typeface="Arial" panose="020B0604020202020204"/>
              <a:buChar char="•"/>
              <a:defRPr sz="1350"/>
            </a:lvl5pPr>
          </a:lstStyle>
          <a:p>
            <a:pPr lvl="0"/>
            <a:r>
              <a:rPr lang="en-GB" noProof="0" dirty="0"/>
              <a:t>Click to edit Master text styles</a:t>
            </a:r>
            <a:endParaRPr lang="en-GB" noProof="0" dirty="0"/>
          </a:p>
        </p:txBody>
      </p:sp>
      <p:sp>
        <p:nvSpPr>
          <p:cNvPr id="6"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fld>
            <a:endParaRPr lang="en-GB" dirty="0"/>
          </a:p>
        </p:txBody>
      </p:sp>
      <p:sp>
        <p:nvSpPr>
          <p:cNvPr id="7" name="Title 8"/>
          <p:cNvSpPr>
            <a:spLocks noGrp="1"/>
          </p:cNvSpPr>
          <p:nvPr>
            <p:ph type="title" hasCustomPrompt="1"/>
          </p:nvPr>
        </p:nvSpPr>
        <p:spPr>
          <a:xfrm>
            <a:off x="237062" y="192000"/>
            <a:ext cx="8765651" cy="672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title</a:t>
            </a:r>
            <a:endParaRPr lang="en-GB" noProof="0" dirty="0"/>
          </a:p>
        </p:txBody>
      </p:sp>
      <p:sp>
        <p:nvSpPr>
          <p:cNvPr id="8" name="Content Placeholder 2"/>
          <p:cNvSpPr>
            <a:spLocks noGrp="1"/>
          </p:cNvSpPr>
          <p:nvPr>
            <p:ph idx="15" hasCustomPrompt="1"/>
          </p:nvPr>
        </p:nvSpPr>
        <p:spPr>
          <a:xfrm>
            <a:off x="237600" y="3874617"/>
            <a:ext cx="7056000" cy="1926336"/>
          </a:xfrm>
          <a:prstGeom prst="rect">
            <a:avLst/>
          </a:prstGeom>
        </p:spPr>
        <p:txBody>
          <a:bodyPr/>
          <a:lstStyle>
            <a:lvl1pPr marL="179705" indent="-179705">
              <a:lnSpc>
                <a:spcPct val="100000"/>
              </a:lnSpc>
              <a:spcBef>
                <a:spcPts val="0"/>
              </a:spcBef>
              <a:buClr>
                <a:srgbClr val="830051"/>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defRPr sz="1800" baseline="0">
                <a:solidFill>
                  <a:schemeClr val="tx1"/>
                </a:solidFill>
                <a:latin typeface="Arial" panose="020B0604020202020204" pitchFamily="34" charset="0"/>
                <a:cs typeface="Arial" panose="020B0604020202020204" pitchFamily="34" charset="0"/>
              </a:defRPr>
            </a:lvl2pPr>
            <a:lvl3pPr>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endParaRPr lang="en-GB" noProof="0" dirty="0"/>
          </a:p>
          <a:p>
            <a:pPr lvl="1"/>
            <a:r>
              <a:rPr lang="en-GB" noProof="0" dirty="0"/>
              <a:t>Second level</a:t>
            </a:r>
            <a:endParaRPr lang="en-GB" noProof="0" dirty="0"/>
          </a:p>
          <a:p>
            <a:pPr lvl="1"/>
            <a:r>
              <a:rPr lang="en-GB" noProof="0" dirty="0"/>
              <a:t>Third level</a:t>
            </a:r>
            <a:endParaRPr lang="en-GB" noProof="0" dirty="0"/>
          </a:p>
          <a:p>
            <a:pPr lvl="1"/>
            <a:r>
              <a:rPr lang="en-GB" noProof="0" dirty="0"/>
              <a:t>Fourth level</a:t>
            </a:r>
            <a:endParaRPr lang="en-GB" noProof="0"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ody 1 with Content 2">
    <p:spTree>
      <p:nvGrpSpPr>
        <p:cNvPr id="1" name=""/>
        <p:cNvGrpSpPr/>
        <p:nvPr/>
      </p:nvGrpSpPr>
      <p:grpSpPr>
        <a:xfrm>
          <a:off x="0" y="0"/>
          <a:ext cx="0" cy="0"/>
          <a:chOff x="0" y="0"/>
          <a:chExt cx="0" cy="0"/>
        </a:xfrm>
      </p:grpSpPr>
      <p:sp>
        <p:nvSpPr>
          <p:cNvPr id="9" name="Content Placeholder 2"/>
          <p:cNvSpPr>
            <a:spLocks noGrp="1"/>
          </p:cNvSpPr>
          <p:nvPr>
            <p:ph idx="14"/>
          </p:nvPr>
        </p:nvSpPr>
        <p:spPr>
          <a:xfrm>
            <a:off x="237600" y="1649465"/>
            <a:ext cx="7056000" cy="2160000"/>
          </a:xfrm>
          <a:prstGeom prst="rect">
            <a:avLst/>
          </a:prstGeom>
        </p:spPr>
        <p:txBody>
          <a:bodyPr/>
          <a:lstStyle>
            <a:lvl1pPr marL="0" indent="0">
              <a:lnSpc>
                <a:spcPct val="100000"/>
              </a:lnSpc>
              <a:spcBef>
                <a:spcPts val="0"/>
              </a:spcBef>
              <a:buClr>
                <a:srgbClr val="830051"/>
              </a:buClr>
              <a:buFont typeface="Arial" panose="020B0604020202020204" pitchFamily="34" charset="0"/>
              <a:buNone/>
              <a:defRPr sz="1800">
                <a:solidFill>
                  <a:schemeClr val="tx1"/>
                </a:solidFill>
                <a:latin typeface="Arial" panose="020B0604020202020204" pitchFamily="34" charset="0"/>
                <a:cs typeface="Arial" panose="020B0604020202020204" pitchFamily="34" charset="0"/>
              </a:defRPr>
            </a:lvl1pPr>
            <a:lvl2pPr marL="405130" indent="-135255">
              <a:lnSpc>
                <a:spcPct val="100000"/>
              </a:lnSpc>
              <a:spcBef>
                <a:spcPts val="0"/>
              </a:spcBef>
              <a:buNone/>
              <a:defRPr sz="1350" baseline="0">
                <a:solidFill>
                  <a:schemeClr val="tx1"/>
                </a:solidFill>
                <a:latin typeface="Arial" panose="020B0604020202020204" pitchFamily="34" charset="0"/>
                <a:cs typeface="Arial" panose="020B0604020202020204" pitchFamily="34" charset="0"/>
              </a:defRPr>
            </a:lvl2pPr>
            <a:lvl3pPr>
              <a:defRPr sz="1050" baseline="0">
                <a:latin typeface="Arial" panose="020B0604020202020204" pitchFamily="34" charset="0"/>
                <a:cs typeface="Arial" panose="020B0604020202020204" pitchFamily="34" charset="0"/>
              </a:defRPr>
            </a:lvl3pPr>
            <a:lvl4pPr marL="467360" indent="-135255">
              <a:defRPr sz="1050">
                <a:latin typeface="Arial" panose="020B0604020202020204" pitchFamily="34" charset="0"/>
                <a:cs typeface="Arial" panose="020B0604020202020204" pitchFamily="34" charset="0"/>
              </a:defRPr>
            </a:lvl4pPr>
            <a:lvl5pPr marL="467360">
              <a:defRPr sz="105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Click to edit Master text styles</a:t>
            </a:r>
            <a:endParaRPr lang="en-GB" noProof="0" dirty="0"/>
          </a:p>
        </p:txBody>
      </p:sp>
      <p:sp>
        <p:nvSpPr>
          <p:cNvPr id="8"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fld>
            <a:endParaRPr lang="en-GB" dirty="0"/>
          </a:p>
        </p:txBody>
      </p:sp>
      <p:sp>
        <p:nvSpPr>
          <p:cNvPr id="7" name="Title 8"/>
          <p:cNvSpPr>
            <a:spLocks noGrp="1"/>
          </p:cNvSpPr>
          <p:nvPr>
            <p:ph type="title" hasCustomPrompt="1"/>
          </p:nvPr>
        </p:nvSpPr>
        <p:spPr>
          <a:xfrm>
            <a:off x="237062" y="192000"/>
            <a:ext cx="8765651" cy="672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title</a:t>
            </a:r>
            <a:endParaRPr lang="en-GB" noProof="0" dirty="0"/>
          </a:p>
        </p:txBody>
      </p:sp>
      <p:sp>
        <p:nvSpPr>
          <p:cNvPr id="12" name="Content Placeholder 2"/>
          <p:cNvSpPr>
            <a:spLocks noGrp="1"/>
          </p:cNvSpPr>
          <p:nvPr>
            <p:ph idx="13" hasCustomPrompt="1"/>
          </p:nvPr>
        </p:nvSpPr>
        <p:spPr>
          <a:xfrm>
            <a:off x="237062" y="3874617"/>
            <a:ext cx="4086000" cy="1926336"/>
          </a:xfrm>
          <a:prstGeom prst="rect">
            <a:avLst/>
          </a:prstGeom>
        </p:spPr>
        <p:txBody>
          <a:bodyPr/>
          <a:lstStyle>
            <a:lvl1pPr marL="179705" indent="-179705">
              <a:lnSpc>
                <a:spcPct val="100000"/>
              </a:lnSpc>
              <a:spcBef>
                <a:spcPts val="0"/>
              </a:spcBef>
              <a:buClr>
                <a:schemeClr val="tx2"/>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defRPr sz="1800" baseline="0">
                <a:solidFill>
                  <a:schemeClr val="tx1"/>
                </a:solidFill>
                <a:latin typeface="Arial" panose="020B0604020202020204" pitchFamily="34" charset="0"/>
                <a:cs typeface="Arial" panose="020B0604020202020204" pitchFamily="34" charset="0"/>
              </a:defRPr>
            </a:lvl2pPr>
            <a:lvl3pPr>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endParaRPr lang="en-GB" noProof="0" dirty="0"/>
          </a:p>
          <a:p>
            <a:pPr lvl="1"/>
            <a:r>
              <a:rPr lang="en-GB" noProof="0" dirty="0"/>
              <a:t>Second level</a:t>
            </a:r>
            <a:endParaRPr lang="en-GB" noProof="0" dirty="0"/>
          </a:p>
          <a:p>
            <a:pPr lvl="1"/>
            <a:r>
              <a:rPr lang="en-GB" noProof="0" dirty="0"/>
              <a:t>Third level</a:t>
            </a:r>
            <a:endParaRPr lang="en-GB" noProof="0" dirty="0"/>
          </a:p>
          <a:p>
            <a:pPr lvl="1"/>
            <a:r>
              <a:rPr lang="en-GB" noProof="0" dirty="0"/>
              <a:t>Fourth level</a:t>
            </a:r>
            <a:endParaRPr lang="en-GB" noProof="0" dirty="0"/>
          </a:p>
        </p:txBody>
      </p:sp>
      <p:sp>
        <p:nvSpPr>
          <p:cNvPr id="13" name="Content Placeholder 2"/>
          <p:cNvSpPr>
            <a:spLocks noGrp="1"/>
          </p:cNvSpPr>
          <p:nvPr>
            <p:ph idx="17" hasCustomPrompt="1"/>
          </p:nvPr>
        </p:nvSpPr>
        <p:spPr>
          <a:xfrm>
            <a:off x="4680000" y="3874617"/>
            <a:ext cx="4086000" cy="1926336"/>
          </a:xfrm>
          <a:prstGeom prst="rect">
            <a:avLst/>
          </a:prstGeom>
        </p:spPr>
        <p:txBody>
          <a:bodyPr/>
          <a:lstStyle>
            <a:lvl1pPr marL="179705" indent="-179705">
              <a:lnSpc>
                <a:spcPct val="100000"/>
              </a:lnSpc>
              <a:spcBef>
                <a:spcPts val="0"/>
              </a:spcBef>
              <a:buClr>
                <a:schemeClr val="tx2"/>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defRPr sz="1800" baseline="0">
                <a:solidFill>
                  <a:schemeClr val="tx1"/>
                </a:solidFill>
                <a:latin typeface="Arial" panose="020B0604020202020204" pitchFamily="34" charset="0"/>
                <a:cs typeface="Arial" panose="020B0604020202020204" pitchFamily="34" charset="0"/>
              </a:defRPr>
            </a:lvl2pPr>
            <a:lvl3pPr>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endParaRPr lang="en-GB" noProof="0" dirty="0"/>
          </a:p>
          <a:p>
            <a:pPr lvl="1"/>
            <a:r>
              <a:rPr lang="en-GB" noProof="0" dirty="0"/>
              <a:t>Second level</a:t>
            </a:r>
            <a:endParaRPr lang="en-GB" noProof="0" dirty="0"/>
          </a:p>
          <a:p>
            <a:pPr lvl="1"/>
            <a:r>
              <a:rPr lang="en-GB" noProof="0" dirty="0"/>
              <a:t>Third level</a:t>
            </a:r>
            <a:endParaRPr lang="en-GB" noProof="0" dirty="0"/>
          </a:p>
          <a:p>
            <a:pPr lvl="1"/>
            <a:r>
              <a:rPr lang="en-GB" noProof="0" dirty="0"/>
              <a:t>Fourth level</a:t>
            </a:r>
            <a:endParaRPr lang="en-GB" noProof="0"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ody 1 with Content 3">
    <p:spTree>
      <p:nvGrpSpPr>
        <p:cNvPr id="1" name=""/>
        <p:cNvGrpSpPr/>
        <p:nvPr/>
      </p:nvGrpSpPr>
      <p:grpSpPr>
        <a:xfrm>
          <a:off x="0" y="0"/>
          <a:ext cx="0" cy="0"/>
          <a:chOff x="0" y="0"/>
          <a:chExt cx="0" cy="0"/>
        </a:xfrm>
      </p:grpSpPr>
      <p:sp>
        <p:nvSpPr>
          <p:cNvPr id="9" name="Content Placeholder 2"/>
          <p:cNvSpPr>
            <a:spLocks noGrp="1"/>
          </p:cNvSpPr>
          <p:nvPr>
            <p:ph idx="14"/>
          </p:nvPr>
        </p:nvSpPr>
        <p:spPr>
          <a:xfrm>
            <a:off x="237600" y="1649465"/>
            <a:ext cx="7056000" cy="2160000"/>
          </a:xfrm>
          <a:prstGeom prst="rect">
            <a:avLst/>
          </a:prstGeom>
        </p:spPr>
        <p:txBody>
          <a:bodyPr/>
          <a:lstStyle>
            <a:lvl1pPr marL="0" indent="0">
              <a:lnSpc>
                <a:spcPct val="100000"/>
              </a:lnSpc>
              <a:spcBef>
                <a:spcPts val="0"/>
              </a:spcBef>
              <a:buClr>
                <a:srgbClr val="830051"/>
              </a:buClr>
              <a:buFont typeface="Arial" panose="020B0604020202020204" pitchFamily="34" charset="0"/>
              <a:buNone/>
              <a:defRPr sz="1800">
                <a:solidFill>
                  <a:schemeClr val="tx1"/>
                </a:solidFill>
                <a:latin typeface="Arial" panose="020B0604020202020204" pitchFamily="34" charset="0"/>
                <a:cs typeface="Arial" panose="020B0604020202020204" pitchFamily="34" charset="0"/>
              </a:defRPr>
            </a:lvl1pPr>
            <a:lvl2pPr marL="405130" indent="-135255">
              <a:lnSpc>
                <a:spcPct val="100000"/>
              </a:lnSpc>
              <a:spcBef>
                <a:spcPts val="0"/>
              </a:spcBef>
              <a:buNone/>
              <a:defRPr sz="1350" baseline="0">
                <a:solidFill>
                  <a:schemeClr val="tx1"/>
                </a:solidFill>
                <a:latin typeface="Arial" panose="020B0604020202020204" pitchFamily="34" charset="0"/>
                <a:cs typeface="Arial" panose="020B0604020202020204" pitchFamily="34" charset="0"/>
              </a:defRPr>
            </a:lvl2pPr>
            <a:lvl3pPr>
              <a:defRPr sz="1050" baseline="0">
                <a:latin typeface="Arial" panose="020B0604020202020204" pitchFamily="34" charset="0"/>
                <a:cs typeface="Arial" panose="020B0604020202020204" pitchFamily="34" charset="0"/>
              </a:defRPr>
            </a:lvl3pPr>
            <a:lvl4pPr marL="467360" indent="-135255">
              <a:defRPr sz="1050">
                <a:latin typeface="Arial" panose="020B0604020202020204" pitchFamily="34" charset="0"/>
                <a:cs typeface="Arial" panose="020B0604020202020204" pitchFamily="34" charset="0"/>
              </a:defRPr>
            </a:lvl4pPr>
            <a:lvl5pPr marL="467360">
              <a:defRPr sz="105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Click to edit Master text styles</a:t>
            </a:r>
            <a:endParaRPr lang="en-GB" noProof="0" dirty="0"/>
          </a:p>
        </p:txBody>
      </p:sp>
      <p:sp>
        <p:nvSpPr>
          <p:cNvPr id="8"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fld>
            <a:endParaRPr lang="en-GB" dirty="0"/>
          </a:p>
        </p:txBody>
      </p:sp>
      <p:sp>
        <p:nvSpPr>
          <p:cNvPr id="10" name="Title 8"/>
          <p:cNvSpPr>
            <a:spLocks noGrp="1"/>
          </p:cNvSpPr>
          <p:nvPr>
            <p:ph type="title" hasCustomPrompt="1"/>
          </p:nvPr>
        </p:nvSpPr>
        <p:spPr>
          <a:xfrm>
            <a:off x="237062" y="192000"/>
            <a:ext cx="8765651" cy="672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title</a:t>
            </a:r>
            <a:endParaRPr lang="en-GB" noProof="0" dirty="0"/>
          </a:p>
        </p:txBody>
      </p:sp>
      <p:sp>
        <p:nvSpPr>
          <p:cNvPr id="11" name="Content Placeholder 2"/>
          <p:cNvSpPr>
            <a:spLocks noGrp="1"/>
          </p:cNvSpPr>
          <p:nvPr>
            <p:ph idx="18" hasCustomPrompt="1"/>
          </p:nvPr>
        </p:nvSpPr>
        <p:spPr>
          <a:xfrm>
            <a:off x="237600" y="3871353"/>
            <a:ext cx="2664000" cy="1926336"/>
          </a:xfrm>
          <a:prstGeom prst="rect">
            <a:avLst/>
          </a:prstGeom>
        </p:spPr>
        <p:txBody>
          <a:bodyPr/>
          <a:lstStyle>
            <a:lvl1pPr marL="179705" indent="-179705">
              <a:lnSpc>
                <a:spcPct val="100000"/>
              </a:lnSpc>
              <a:spcBef>
                <a:spcPts val="0"/>
              </a:spcBef>
              <a:buClr>
                <a:schemeClr val="tx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defRPr sz="1400" baseline="0">
                <a:solidFill>
                  <a:schemeClr val="tx1"/>
                </a:solidFill>
                <a:latin typeface="Arial" panose="020B0604020202020204" pitchFamily="34" charset="0"/>
                <a:cs typeface="Arial" panose="020B0604020202020204" pitchFamily="34" charset="0"/>
              </a:defRPr>
            </a:lvl2pPr>
            <a:lvl3pPr>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endParaRPr lang="en-GB" noProof="0" dirty="0"/>
          </a:p>
          <a:p>
            <a:pPr lvl="1"/>
            <a:r>
              <a:rPr lang="en-GB" noProof="0" dirty="0"/>
              <a:t>Second level</a:t>
            </a:r>
            <a:endParaRPr lang="en-GB" noProof="0" dirty="0"/>
          </a:p>
          <a:p>
            <a:pPr lvl="1"/>
            <a:r>
              <a:rPr lang="en-GB" noProof="0" dirty="0"/>
              <a:t>Third level</a:t>
            </a:r>
            <a:endParaRPr lang="en-GB" noProof="0" dirty="0"/>
          </a:p>
          <a:p>
            <a:pPr lvl="1"/>
            <a:r>
              <a:rPr lang="en-GB" noProof="0" dirty="0"/>
              <a:t>Fourth level</a:t>
            </a:r>
            <a:endParaRPr lang="en-GB" noProof="0" dirty="0"/>
          </a:p>
        </p:txBody>
      </p:sp>
      <p:sp>
        <p:nvSpPr>
          <p:cNvPr id="15" name="Content Placeholder 2"/>
          <p:cNvSpPr>
            <a:spLocks noGrp="1"/>
          </p:cNvSpPr>
          <p:nvPr>
            <p:ph idx="16" hasCustomPrompt="1"/>
          </p:nvPr>
        </p:nvSpPr>
        <p:spPr>
          <a:xfrm>
            <a:off x="3250223" y="3877689"/>
            <a:ext cx="2664000" cy="1920000"/>
          </a:xfrm>
          <a:prstGeom prst="rect">
            <a:avLst/>
          </a:prstGeom>
        </p:spPr>
        <p:txBody>
          <a:bodyPr/>
          <a:lstStyle>
            <a:lvl1pPr marL="135255" indent="-135255">
              <a:lnSpc>
                <a:spcPct val="100000"/>
              </a:lnSpc>
              <a:spcBef>
                <a:spcPts val="0"/>
              </a:spcBef>
              <a:buClr>
                <a:schemeClr val="tx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1pPr>
            <a:lvl2pPr marL="405130" indent="-135255">
              <a:lnSpc>
                <a:spcPct val="100000"/>
              </a:lnSpc>
              <a:spcBef>
                <a:spcPts val="0"/>
              </a:spcBef>
              <a:defRPr sz="1400" baseline="0">
                <a:solidFill>
                  <a:schemeClr val="tx1"/>
                </a:solidFill>
                <a:latin typeface="Arial" panose="020B0604020202020204" pitchFamily="34" charset="0"/>
                <a:cs typeface="Arial" panose="020B0604020202020204" pitchFamily="34" charset="0"/>
              </a:defRPr>
            </a:lvl2pPr>
            <a:lvl3pPr>
              <a:defRPr sz="1050" baseline="0">
                <a:latin typeface="Arial" panose="020B0604020202020204" pitchFamily="34" charset="0"/>
                <a:cs typeface="Arial" panose="020B0604020202020204" pitchFamily="34" charset="0"/>
              </a:defRPr>
            </a:lvl3pPr>
            <a:lvl4pPr marL="467360" indent="-135255">
              <a:defRPr sz="1050">
                <a:latin typeface="Arial" panose="020B0604020202020204" pitchFamily="34" charset="0"/>
                <a:cs typeface="Arial" panose="020B0604020202020204" pitchFamily="34" charset="0"/>
              </a:defRPr>
            </a:lvl4pPr>
            <a:lvl5pPr marL="467360">
              <a:defRPr sz="105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endParaRPr lang="en-GB" noProof="0" dirty="0"/>
          </a:p>
          <a:p>
            <a:pPr lvl="1"/>
            <a:r>
              <a:rPr lang="en-GB" noProof="0" dirty="0"/>
              <a:t>Second level</a:t>
            </a:r>
            <a:endParaRPr lang="en-GB" noProof="0" dirty="0"/>
          </a:p>
          <a:p>
            <a:pPr lvl="1"/>
            <a:r>
              <a:rPr lang="en-GB" noProof="0" dirty="0"/>
              <a:t>Third level</a:t>
            </a:r>
            <a:endParaRPr lang="en-GB" noProof="0" dirty="0"/>
          </a:p>
        </p:txBody>
      </p:sp>
      <p:sp>
        <p:nvSpPr>
          <p:cNvPr id="16" name="Content Placeholder 2"/>
          <p:cNvSpPr>
            <a:spLocks noGrp="1"/>
          </p:cNvSpPr>
          <p:nvPr>
            <p:ph idx="17" hasCustomPrompt="1"/>
          </p:nvPr>
        </p:nvSpPr>
        <p:spPr>
          <a:xfrm>
            <a:off x="6274223" y="3877689"/>
            <a:ext cx="2664000" cy="1920000"/>
          </a:xfrm>
          <a:prstGeom prst="rect">
            <a:avLst/>
          </a:prstGeom>
        </p:spPr>
        <p:txBody>
          <a:bodyPr/>
          <a:lstStyle>
            <a:lvl1pPr marL="135255" indent="-135255">
              <a:lnSpc>
                <a:spcPct val="100000"/>
              </a:lnSpc>
              <a:spcBef>
                <a:spcPts val="0"/>
              </a:spcBef>
              <a:buClr>
                <a:schemeClr val="tx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1pPr>
            <a:lvl2pPr marL="405130" indent="-135255">
              <a:lnSpc>
                <a:spcPct val="100000"/>
              </a:lnSpc>
              <a:spcBef>
                <a:spcPts val="0"/>
              </a:spcBef>
              <a:defRPr sz="1400" baseline="0">
                <a:solidFill>
                  <a:schemeClr val="tx1"/>
                </a:solidFill>
                <a:latin typeface="Arial" panose="020B0604020202020204" pitchFamily="34" charset="0"/>
                <a:cs typeface="Arial" panose="020B0604020202020204" pitchFamily="34" charset="0"/>
              </a:defRPr>
            </a:lvl2pPr>
            <a:lvl3pPr>
              <a:defRPr sz="1050" baseline="0">
                <a:latin typeface="Arial" panose="020B0604020202020204" pitchFamily="34" charset="0"/>
                <a:cs typeface="Arial" panose="020B0604020202020204" pitchFamily="34" charset="0"/>
              </a:defRPr>
            </a:lvl3pPr>
            <a:lvl4pPr marL="467360" indent="-135255">
              <a:defRPr sz="1050">
                <a:latin typeface="Arial" panose="020B0604020202020204" pitchFamily="34" charset="0"/>
                <a:cs typeface="Arial" panose="020B0604020202020204" pitchFamily="34" charset="0"/>
              </a:defRPr>
            </a:lvl4pPr>
            <a:lvl5pPr marL="467360">
              <a:defRPr sz="105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endParaRPr lang="en-GB" noProof="0" dirty="0"/>
          </a:p>
          <a:p>
            <a:pPr lvl="1"/>
            <a:r>
              <a:rPr lang="en-GB" noProof="0" dirty="0"/>
              <a:t>Second level</a:t>
            </a:r>
            <a:endParaRPr lang="en-GB" noProof="0" dirty="0"/>
          </a:p>
          <a:p>
            <a:pPr lvl="1"/>
            <a:r>
              <a:rPr lang="en-GB" noProof="0" dirty="0"/>
              <a:t>Third level</a:t>
            </a:r>
            <a:endParaRPr lang="en-GB" noProof="0"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ody Only 2">
    <p:spTree>
      <p:nvGrpSpPr>
        <p:cNvPr id="1" name=""/>
        <p:cNvGrpSpPr/>
        <p:nvPr/>
      </p:nvGrpSpPr>
      <p:grpSpPr>
        <a:xfrm>
          <a:off x="0" y="0"/>
          <a:ext cx="0" cy="0"/>
          <a:chOff x="0" y="0"/>
          <a:chExt cx="0" cy="0"/>
        </a:xfrm>
      </p:grpSpPr>
      <p:sp>
        <p:nvSpPr>
          <p:cNvPr id="7" name="Text Placeholder 3"/>
          <p:cNvSpPr>
            <a:spLocks noGrp="1"/>
          </p:cNvSpPr>
          <p:nvPr>
            <p:ph type="body" sz="quarter" idx="11"/>
          </p:nvPr>
        </p:nvSpPr>
        <p:spPr>
          <a:xfrm>
            <a:off x="237600" y="1649464"/>
            <a:ext cx="4086000" cy="2160000"/>
          </a:xfrm>
          <a:prstGeom prst="rect">
            <a:avLst/>
          </a:prstGeom>
        </p:spPr>
        <p:txBody>
          <a:bodyPr vert="horz"/>
          <a:lstStyle>
            <a:lvl1pPr marL="0" indent="0" algn="l">
              <a:spcBef>
                <a:spcPts val="0"/>
              </a:spcBef>
              <a:buNone/>
              <a:defRPr sz="1800" baseline="0">
                <a:solidFill>
                  <a:schemeClr val="tx1"/>
                </a:solidFill>
                <a:latin typeface="Arial" panose="020B0604020202020204" pitchFamily="34" charset="0"/>
                <a:cs typeface="Arial" panose="020B0604020202020204" pitchFamily="34" charset="0"/>
              </a:defRPr>
            </a:lvl1pPr>
            <a:lvl2pPr marL="342900" indent="0" algn="l">
              <a:buNone/>
              <a:defRPr sz="1050"/>
            </a:lvl2pPr>
            <a:lvl3pPr marL="685800" indent="0" algn="l">
              <a:buNone/>
              <a:defRPr sz="1050"/>
            </a:lvl3pPr>
            <a:lvl4pPr marL="1028700" indent="0" algn="l">
              <a:buNone/>
              <a:defRPr sz="1050"/>
            </a:lvl4pPr>
            <a:lvl5pPr marL="1371600" indent="0" algn="l">
              <a:buNone/>
              <a:defRPr sz="1050"/>
            </a:lvl5pPr>
          </a:lstStyle>
          <a:p>
            <a:pPr lvl="0"/>
            <a:r>
              <a:rPr lang="en-GB" noProof="0" dirty="0"/>
              <a:t>Click to edit Master text styles</a:t>
            </a:r>
            <a:endParaRPr lang="en-GB" noProof="0" dirty="0"/>
          </a:p>
        </p:txBody>
      </p:sp>
      <p:sp>
        <p:nvSpPr>
          <p:cNvPr id="14" name="Text Placeholder 3"/>
          <p:cNvSpPr>
            <a:spLocks noGrp="1"/>
          </p:cNvSpPr>
          <p:nvPr>
            <p:ph type="body" sz="quarter" idx="12"/>
          </p:nvPr>
        </p:nvSpPr>
        <p:spPr>
          <a:xfrm>
            <a:off x="4680000" y="1649464"/>
            <a:ext cx="4086000" cy="2160000"/>
          </a:xfrm>
          <a:prstGeom prst="rect">
            <a:avLst/>
          </a:prstGeom>
        </p:spPr>
        <p:txBody>
          <a:bodyPr vert="horz"/>
          <a:lstStyle>
            <a:lvl1pPr marL="0" indent="0" algn="l">
              <a:spcBef>
                <a:spcPts val="0"/>
              </a:spcBef>
              <a:buNone/>
              <a:defRPr sz="1800" baseline="0">
                <a:solidFill>
                  <a:schemeClr val="tx1"/>
                </a:solidFill>
                <a:latin typeface="Arial" panose="020B0604020202020204" pitchFamily="34" charset="0"/>
                <a:cs typeface="Arial" panose="020B0604020202020204" pitchFamily="34" charset="0"/>
              </a:defRPr>
            </a:lvl1pPr>
            <a:lvl2pPr marL="342900" indent="0" algn="l">
              <a:buNone/>
              <a:defRPr sz="1050"/>
            </a:lvl2pPr>
            <a:lvl3pPr marL="685800" indent="0" algn="l">
              <a:buNone/>
              <a:defRPr sz="1050"/>
            </a:lvl3pPr>
            <a:lvl4pPr marL="1028700" indent="0" algn="l">
              <a:buNone/>
              <a:defRPr sz="1050"/>
            </a:lvl4pPr>
            <a:lvl5pPr marL="1371600" indent="0" algn="l">
              <a:buNone/>
              <a:defRPr sz="1050"/>
            </a:lvl5pPr>
          </a:lstStyle>
          <a:p>
            <a:pPr lvl="0"/>
            <a:r>
              <a:rPr lang="en-GB" noProof="0" dirty="0"/>
              <a:t>Click to edit Master text styles</a:t>
            </a:r>
            <a:endParaRPr lang="en-GB" noProof="0" dirty="0"/>
          </a:p>
        </p:txBody>
      </p:sp>
      <p:sp>
        <p:nvSpPr>
          <p:cNvPr id="8"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fld>
            <a:endParaRPr lang="en-GB" dirty="0"/>
          </a:p>
        </p:txBody>
      </p:sp>
      <p:sp>
        <p:nvSpPr>
          <p:cNvPr id="9" name="Title 8"/>
          <p:cNvSpPr>
            <a:spLocks noGrp="1"/>
          </p:cNvSpPr>
          <p:nvPr>
            <p:ph type="title" hasCustomPrompt="1"/>
          </p:nvPr>
        </p:nvSpPr>
        <p:spPr>
          <a:xfrm>
            <a:off x="237062" y="192000"/>
            <a:ext cx="8765651" cy="672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title</a:t>
            </a:r>
            <a:endParaRPr lang="en-GB" noProof="0"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ody and Content Right 1">
    <p:spTree>
      <p:nvGrpSpPr>
        <p:cNvPr id="1" name=""/>
        <p:cNvGrpSpPr/>
        <p:nvPr/>
      </p:nvGrpSpPr>
      <p:grpSpPr>
        <a:xfrm>
          <a:off x="0" y="0"/>
          <a:ext cx="0" cy="0"/>
          <a:chOff x="0" y="0"/>
          <a:chExt cx="0" cy="0"/>
        </a:xfrm>
      </p:grpSpPr>
      <p:sp>
        <p:nvSpPr>
          <p:cNvPr id="7" name="Text Placeholder 3"/>
          <p:cNvSpPr>
            <a:spLocks noGrp="1"/>
          </p:cNvSpPr>
          <p:nvPr>
            <p:ph type="body" sz="quarter" idx="11"/>
          </p:nvPr>
        </p:nvSpPr>
        <p:spPr>
          <a:xfrm>
            <a:off x="237600" y="1649465"/>
            <a:ext cx="4086000" cy="2160000"/>
          </a:xfrm>
          <a:prstGeom prst="rect">
            <a:avLst/>
          </a:prstGeom>
        </p:spPr>
        <p:txBody>
          <a:bodyPr vert="horz"/>
          <a:lstStyle>
            <a:lvl1pPr marL="0" indent="0" algn="l">
              <a:spcBef>
                <a:spcPts val="0"/>
              </a:spcBef>
              <a:buNone/>
              <a:defRPr sz="1800" baseline="0">
                <a:solidFill>
                  <a:schemeClr val="tx1"/>
                </a:solidFill>
                <a:latin typeface="Arial" panose="020B0604020202020204" pitchFamily="34" charset="0"/>
                <a:cs typeface="Arial" panose="020B0604020202020204" pitchFamily="34" charset="0"/>
              </a:defRPr>
            </a:lvl1pPr>
            <a:lvl2pPr marL="342900" indent="0" algn="l">
              <a:buNone/>
              <a:defRPr sz="1050"/>
            </a:lvl2pPr>
            <a:lvl3pPr marL="685800" indent="0" algn="l">
              <a:buNone/>
              <a:defRPr sz="1050"/>
            </a:lvl3pPr>
            <a:lvl4pPr marL="1028700" indent="0" algn="l">
              <a:buNone/>
              <a:defRPr sz="1050"/>
            </a:lvl4pPr>
            <a:lvl5pPr marL="1371600" indent="0" algn="l">
              <a:buNone/>
              <a:defRPr sz="1050"/>
            </a:lvl5pPr>
          </a:lstStyle>
          <a:p>
            <a:pPr lvl="0"/>
            <a:r>
              <a:rPr lang="en-GB" noProof="0" dirty="0"/>
              <a:t>Click to edit Master text styles</a:t>
            </a:r>
            <a:endParaRPr lang="en-GB" noProof="0" dirty="0"/>
          </a:p>
        </p:txBody>
      </p:sp>
      <p:sp>
        <p:nvSpPr>
          <p:cNvPr id="9"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fld>
            <a:endParaRPr lang="en-GB" dirty="0"/>
          </a:p>
        </p:txBody>
      </p:sp>
      <p:sp>
        <p:nvSpPr>
          <p:cNvPr id="10" name="Title 8"/>
          <p:cNvSpPr>
            <a:spLocks noGrp="1"/>
          </p:cNvSpPr>
          <p:nvPr>
            <p:ph type="title" hasCustomPrompt="1"/>
          </p:nvPr>
        </p:nvSpPr>
        <p:spPr>
          <a:xfrm>
            <a:off x="237062" y="192000"/>
            <a:ext cx="8765651" cy="672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title</a:t>
            </a:r>
            <a:endParaRPr lang="en-GB" noProof="0" dirty="0"/>
          </a:p>
        </p:txBody>
      </p:sp>
      <p:sp>
        <p:nvSpPr>
          <p:cNvPr id="6" name="Content Placeholder 2"/>
          <p:cNvSpPr>
            <a:spLocks noGrp="1"/>
          </p:cNvSpPr>
          <p:nvPr>
            <p:ph idx="15" hasCustomPrompt="1"/>
          </p:nvPr>
        </p:nvSpPr>
        <p:spPr>
          <a:xfrm>
            <a:off x="4680000" y="1645920"/>
            <a:ext cx="4086000" cy="2157984"/>
          </a:xfrm>
          <a:prstGeom prst="rect">
            <a:avLst/>
          </a:prstGeom>
        </p:spPr>
        <p:txBody>
          <a:bodyPr/>
          <a:lstStyle>
            <a:lvl1pPr marL="179705" indent="-179705">
              <a:lnSpc>
                <a:spcPct val="100000"/>
              </a:lnSpc>
              <a:spcBef>
                <a:spcPts val="0"/>
              </a:spcBef>
              <a:buClr>
                <a:srgbClr val="830051"/>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defRPr sz="1800" baseline="0">
                <a:solidFill>
                  <a:schemeClr val="tx1"/>
                </a:solidFill>
                <a:latin typeface="Arial" panose="020B0604020202020204" pitchFamily="34" charset="0"/>
                <a:cs typeface="Arial" panose="020B0604020202020204" pitchFamily="34" charset="0"/>
              </a:defRPr>
            </a:lvl2pPr>
            <a:lvl3pPr>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endParaRPr lang="en-GB" noProof="0" dirty="0"/>
          </a:p>
          <a:p>
            <a:pPr lvl="1"/>
            <a:r>
              <a:rPr lang="en-GB" noProof="0" dirty="0"/>
              <a:t>Second level</a:t>
            </a:r>
            <a:endParaRPr lang="en-GB" noProof="0" dirty="0"/>
          </a:p>
          <a:p>
            <a:pPr lvl="1"/>
            <a:r>
              <a:rPr lang="en-GB" noProof="0" dirty="0"/>
              <a:t>Third level</a:t>
            </a:r>
            <a:endParaRPr lang="en-GB" noProof="0" dirty="0"/>
          </a:p>
          <a:p>
            <a:pPr lvl="1"/>
            <a:r>
              <a:rPr lang="en-GB" noProof="0" dirty="0"/>
              <a:t>Fourth level</a:t>
            </a:r>
            <a:endParaRPr lang="en-GB" noProof="0"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ody and Content Right 2">
    <p:spTree>
      <p:nvGrpSpPr>
        <p:cNvPr id="1" name=""/>
        <p:cNvGrpSpPr/>
        <p:nvPr/>
      </p:nvGrpSpPr>
      <p:grpSpPr>
        <a:xfrm>
          <a:off x="0" y="0"/>
          <a:ext cx="0" cy="0"/>
          <a:chOff x="0" y="0"/>
          <a:chExt cx="0" cy="0"/>
        </a:xfrm>
      </p:grpSpPr>
      <p:sp>
        <p:nvSpPr>
          <p:cNvPr id="7" name="Text Placeholder 3"/>
          <p:cNvSpPr>
            <a:spLocks noGrp="1"/>
          </p:cNvSpPr>
          <p:nvPr>
            <p:ph type="body" sz="quarter" idx="11"/>
          </p:nvPr>
        </p:nvSpPr>
        <p:spPr>
          <a:xfrm>
            <a:off x="237600" y="1649465"/>
            <a:ext cx="4086000" cy="2160000"/>
          </a:xfrm>
          <a:prstGeom prst="rect">
            <a:avLst/>
          </a:prstGeom>
        </p:spPr>
        <p:txBody>
          <a:bodyPr vert="horz"/>
          <a:lstStyle>
            <a:lvl1pPr marL="0" indent="0" algn="l">
              <a:spcBef>
                <a:spcPts val="0"/>
              </a:spcBef>
              <a:buNone/>
              <a:defRPr sz="1800" baseline="0">
                <a:solidFill>
                  <a:schemeClr val="tx1"/>
                </a:solidFill>
                <a:latin typeface="Arial" panose="020B0604020202020204" pitchFamily="34" charset="0"/>
                <a:cs typeface="Arial" panose="020B0604020202020204" pitchFamily="34" charset="0"/>
              </a:defRPr>
            </a:lvl1pPr>
            <a:lvl2pPr marL="342900" indent="0" algn="l">
              <a:buNone/>
              <a:defRPr sz="1050"/>
            </a:lvl2pPr>
            <a:lvl3pPr marL="685800" indent="0" algn="l">
              <a:buNone/>
              <a:defRPr sz="1050"/>
            </a:lvl3pPr>
            <a:lvl4pPr marL="1028700" indent="0" algn="l">
              <a:buNone/>
              <a:defRPr sz="1050"/>
            </a:lvl4pPr>
            <a:lvl5pPr marL="1371600" indent="0" algn="l">
              <a:buNone/>
              <a:defRPr sz="1050"/>
            </a:lvl5pPr>
          </a:lstStyle>
          <a:p>
            <a:pPr lvl="0"/>
            <a:r>
              <a:rPr lang="en-GB" noProof="0" dirty="0"/>
              <a:t>Click to edit Master text styles</a:t>
            </a:r>
            <a:endParaRPr lang="en-GB" noProof="0" dirty="0"/>
          </a:p>
        </p:txBody>
      </p:sp>
      <p:sp>
        <p:nvSpPr>
          <p:cNvPr id="10"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fld>
            <a:endParaRPr lang="en-GB" dirty="0"/>
          </a:p>
        </p:txBody>
      </p:sp>
      <p:sp>
        <p:nvSpPr>
          <p:cNvPr id="11" name="Title 8"/>
          <p:cNvSpPr>
            <a:spLocks noGrp="1"/>
          </p:cNvSpPr>
          <p:nvPr>
            <p:ph type="title" hasCustomPrompt="1"/>
          </p:nvPr>
        </p:nvSpPr>
        <p:spPr>
          <a:xfrm>
            <a:off x="237062" y="192000"/>
            <a:ext cx="8765651" cy="672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title</a:t>
            </a:r>
            <a:endParaRPr lang="en-GB" noProof="0" dirty="0"/>
          </a:p>
        </p:txBody>
      </p:sp>
      <p:sp>
        <p:nvSpPr>
          <p:cNvPr id="8" name="Content Placeholder 2"/>
          <p:cNvSpPr>
            <a:spLocks noGrp="1"/>
          </p:cNvSpPr>
          <p:nvPr>
            <p:ph idx="17" hasCustomPrompt="1"/>
          </p:nvPr>
        </p:nvSpPr>
        <p:spPr>
          <a:xfrm>
            <a:off x="4678499" y="3634121"/>
            <a:ext cx="4086000" cy="2157984"/>
          </a:xfrm>
          <a:prstGeom prst="rect">
            <a:avLst/>
          </a:prstGeom>
        </p:spPr>
        <p:txBody>
          <a:bodyPr/>
          <a:lstStyle>
            <a:lvl1pPr marL="179705" indent="-179705">
              <a:lnSpc>
                <a:spcPct val="100000"/>
              </a:lnSpc>
              <a:spcBef>
                <a:spcPts val="0"/>
              </a:spcBef>
              <a:buClr>
                <a:srgbClr val="830051"/>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defRPr sz="1800" baseline="0">
                <a:solidFill>
                  <a:schemeClr val="tx1"/>
                </a:solidFill>
                <a:latin typeface="Arial" panose="020B0604020202020204" pitchFamily="34" charset="0"/>
                <a:cs typeface="Arial" panose="020B0604020202020204" pitchFamily="34" charset="0"/>
              </a:defRPr>
            </a:lvl2pPr>
            <a:lvl3pPr>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endParaRPr lang="en-GB" noProof="0" dirty="0"/>
          </a:p>
          <a:p>
            <a:pPr lvl="1"/>
            <a:r>
              <a:rPr lang="en-GB" noProof="0" dirty="0"/>
              <a:t>Second level</a:t>
            </a:r>
            <a:endParaRPr lang="en-GB" noProof="0" dirty="0"/>
          </a:p>
          <a:p>
            <a:pPr lvl="1"/>
            <a:r>
              <a:rPr lang="en-GB" noProof="0" dirty="0"/>
              <a:t>Third level</a:t>
            </a:r>
            <a:endParaRPr lang="en-GB" noProof="0" dirty="0"/>
          </a:p>
          <a:p>
            <a:pPr lvl="1"/>
            <a:r>
              <a:rPr lang="en-GB" noProof="0" dirty="0"/>
              <a:t>Fourth level</a:t>
            </a:r>
            <a:endParaRPr lang="en-GB" noProof="0" dirty="0"/>
          </a:p>
        </p:txBody>
      </p:sp>
      <p:sp>
        <p:nvSpPr>
          <p:cNvPr id="9" name="Content Placeholder 2"/>
          <p:cNvSpPr>
            <a:spLocks noGrp="1"/>
          </p:cNvSpPr>
          <p:nvPr>
            <p:ph idx="16" hasCustomPrompt="1"/>
          </p:nvPr>
        </p:nvSpPr>
        <p:spPr>
          <a:xfrm>
            <a:off x="4680000" y="1645920"/>
            <a:ext cx="4086000" cy="1828800"/>
          </a:xfrm>
          <a:prstGeom prst="rect">
            <a:avLst/>
          </a:prstGeom>
        </p:spPr>
        <p:txBody>
          <a:bodyPr/>
          <a:lstStyle>
            <a:lvl1pPr marL="179705" indent="-179705">
              <a:lnSpc>
                <a:spcPct val="100000"/>
              </a:lnSpc>
              <a:spcBef>
                <a:spcPts val="0"/>
              </a:spcBef>
              <a:buClr>
                <a:srgbClr val="830051"/>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defRPr sz="1800" baseline="0">
                <a:solidFill>
                  <a:schemeClr val="tx1"/>
                </a:solidFill>
                <a:latin typeface="Arial" panose="020B0604020202020204" pitchFamily="34" charset="0"/>
                <a:cs typeface="Arial" panose="020B0604020202020204" pitchFamily="34" charset="0"/>
              </a:defRPr>
            </a:lvl2pPr>
            <a:lvl3pPr>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endParaRPr lang="en-GB" noProof="0" dirty="0"/>
          </a:p>
          <a:p>
            <a:pPr lvl="1"/>
            <a:r>
              <a:rPr lang="en-GB" noProof="0" dirty="0"/>
              <a:t>Second level</a:t>
            </a:r>
            <a:endParaRPr lang="en-GB" noProof="0" dirty="0"/>
          </a:p>
          <a:p>
            <a:pPr lvl="1"/>
            <a:r>
              <a:rPr lang="en-GB" noProof="0" dirty="0"/>
              <a:t>Third level</a:t>
            </a:r>
            <a:endParaRPr lang="en-GB" noProof="0" dirty="0"/>
          </a:p>
          <a:p>
            <a:pPr lvl="1"/>
            <a:r>
              <a:rPr lang="en-GB" noProof="0" dirty="0"/>
              <a:t>Fourth level</a:t>
            </a:r>
            <a:endParaRPr lang="en-GB" noProof="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endParaRPr kumimoji="0" lang="en-US" smtClean="0"/>
          </a:p>
        </p:txBody>
      </p:sp>
      <p:sp>
        <p:nvSpPr>
          <p:cNvPr id="4" name="Date Placeholder 3"/>
          <p:cNvSpPr>
            <a:spLocks noGrp="1"/>
          </p:cNvSpPr>
          <p:nvPr>
            <p:ph type="dt" sz="half" idx="10"/>
          </p:nvPr>
        </p:nvSpPr>
        <p:spPr/>
        <p:txBody>
          <a:bodyPr/>
          <a:lstStyle/>
          <a:p>
            <a:fld id="{63B36B37-E344-4D03-884D-810A3DF55B94}" type="datetimeFigureOut">
              <a:rPr lang="id-ID" smtClean="0"/>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4B02A0B-4ABA-4402-A15E-7A1790BB763A}" type="slidenum">
              <a:rPr lang="id-ID" smtClean="0"/>
            </a:fld>
            <a:endParaRPr lang="id-ID"/>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Double Content">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fld>
            <a:endParaRPr lang="en-GB" dirty="0"/>
          </a:p>
        </p:txBody>
      </p:sp>
      <p:sp>
        <p:nvSpPr>
          <p:cNvPr id="8" name="Title 8"/>
          <p:cNvSpPr>
            <a:spLocks noGrp="1"/>
          </p:cNvSpPr>
          <p:nvPr>
            <p:ph type="title" hasCustomPrompt="1"/>
          </p:nvPr>
        </p:nvSpPr>
        <p:spPr>
          <a:xfrm>
            <a:off x="237062" y="192000"/>
            <a:ext cx="8765651" cy="672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title</a:t>
            </a:r>
            <a:endParaRPr lang="en-GB" noProof="0" dirty="0"/>
          </a:p>
        </p:txBody>
      </p:sp>
      <p:sp>
        <p:nvSpPr>
          <p:cNvPr id="6" name="Content Placeholder 2"/>
          <p:cNvSpPr>
            <a:spLocks noGrp="1"/>
          </p:cNvSpPr>
          <p:nvPr>
            <p:ph idx="16" hasCustomPrompt="1"/>
          </p:nvPr>
        </p:nvSpPr>
        <p:spPr>
          <a:xfrm>
            <a:off x="237061" y="1645920"/>
            <a:ext cx="4086000" cy="2157984"/>
          </a:xfrm>
          <a:prstGeom prst="rect">
            <a:avLst/>
          </a:prstGeom>
        </p:spPr>
        <p:txBody>
          <a:bodyPr/>
          <a:lstStyle>
            <a:lvl1pPr marL="179705" indent="-179705">
              <a:lnSpc>
                <a:spcPct val="100000"/>
              </a:lnSpc>
              <a:spcBef>
                <a:spcPts val="0"/>
              </a:spcBef>
              <a:buClr>
                <a:srgbClr val="830051"/>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defRPr sz="1800" baseline="0">
                <a:solidFill>
                  <a:schemeClr val="tx1"/>
                </a:solidFill>
                <a:latin typeface="Arial" panose="020B0604020202020204" pitchFamily="34" charset="0"/>
                <a:cs typeface="Arial" panose="020B0604020202020204" pitchFamily="34" charset="0"/>
              </a:defRPr>
            </a:lvl2pPr>
            <a:lvl3pPr>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endParaRPr lang="en-GB" noProof="0" dirty="0"/>
          </a:p>
          <a:p>
            <a:pPr lvl="1"/>
            <a:r>
              <a:rPr lang="en-GB" noProof="0" dirty="0"/>
              <a:t>Second level</a:t>
            </a:r>
            <a:endParaRPr lang="en-GB" noProof="0" dirty="0"/>
          </a:p>
          <a:p>
            <a:pPr lvl="1"/>
            <a:r>
              <a:rPr lang="en-GB" noProof="0" dirty="0"/>
              <a:t>Third level</a:t>
            </a:r>
            <a:endParaRPr lang="en-GB" noProof="0" dirty="0"/>
          </a:p>
          <a:p>
            <a:pPr lvl="1"/>
            <a:r>
              <a:rPr lang="en-GB" noProof="0" dirty="0"/>
              <a:t>Fourth level</a:t>
            </a:r>
            <a:endParaRPr lang="en-GB" noProof="0" dirty="0"/>
          </a:p>
        </p:txBody>
      </p:sp>
      <p:sp>
        <p:nvSpPr>
          <p:cNvPr id="11" name="Content Placeholder 2"/>
          <p:cNvSpPr>
            <a:spLocks noGrp="1"/>
          </p:cNvSpPr>
          <p:nvPr>
            <p:ph idx="17" hasCustomPrompt="1"/>
          </p:nvPr>
        </p:nvSpPr>
        <p:spPr>
          <a:xfrm>
            <a:off x="4680000" y="1645920"/>
            <a:ext cx="4086000" cy="2157984"/>
          </a:xfrm>
          <a:prstGeom prst="rect">
            <a:avLst/>
          </a:prstGeom>
        </p:spPr>
        <p:txBody>
          <a:bodyPr/>
          <a:lstStyle>
            <a:lvl1pPr marL="179705" indent="-179705">
              <a:lnSpc>
                <a:spcPct val="100000"/>
              </a:lnSpc>
              <a:spcBef>
                <a:spcPts val="0"/>
              </a:spcBef>
              <a:buClr>
                <a:srgbClr val="830051"/>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defRPr sz="1800" baseline="0">
                <a:solidFill>
                  <a:schemeClr val="tx1"/>
                </a:solidFill>
                <a:latin typeface="Arial" panose="020B0604020202020204" pitchFamily="34" charset="0"/>
                <a:cs typeface="Arial" panose="020B0604020202020204" pitchFamily="34" charset="0"/>
              </a:defRPr>
            </a:lvl2pPr>
            <a:lvl3pPr>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endParaRPr lang="en-GB" noProof="0" dirty="0"/>
          </a:p>
          <a:p>
            <a:pPr lvl="1"/>
            <a:r>
              <a:rPr lang="en-GB" noProof="0" dirty="0"/>
              <a:t>Second level</a:t>
            </a:r>
            <a:endParaRPr lang="en-GB" noProof="0" dirty="0"/>
          </a:p>
          <a:p>
            <a:pPr lvl="1"/>
            <a:r>
              <a:rPr lang="en-GB" noProof="0" dirty="0"/>
              <a:t>Third level</a:t>
            </a:r>
            <a:endParaRPr lang="en-GB" noProof="0" dirty="0"/>
          </a:p>
          <a:p>
            <a:pPr lvl="1"/>
            <a:r>
              <a:rPr lang="en-GB" noProof="0" dirty="0"/>
              <a:t>Fourth level</a:t>
            </a:r>
            <a:endParaRPr lang="en-GB" noProof="0"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riple Headings with Triple Content">
    <p:spTree>
      <p:nvGrpSpPr>
        <p:cNvPr id="1" name=""/>
        <p:cNvGrpSpPr/>
        <p:nvPr/>
      </p:nvGrpSpPr>
      <p:grpSpPr>
        <a:xfrm>
          <a:off x="0" y="0"/>
          <a:ext cx="0" cy="0"/>
          <a:chOff x="0" y="0"/>
          <a:chExt cx="0" cy="0"/>
        </a:xfrm>
      </p:grpSpPr>
      <p:sp>
        <p:nvSpPr>
          <p:cNvPr id="7" name="Text Placeholder 3"/>
          <p:cNvSpPr>
            <a:spLocks noGrp="1"/>
          </p:cNvSpPr>
          <p:nvPr>
            <p:ph type="body" sz="quarter" idx="11"/>
          </p:nvPr>
        </p:nvSpPr>
        <p:spPr>
          <a:xfrm>
            <a:off x="237600" y="1772447"/>
            <a:ext cx="2664000" cy="936000"/>
          </a:xfrm>
          <a:prstGeom prst="rect">
            <a:avLst/>
          </a:prstGeom>
        </p:spPr>
        <p:txBody>
          <a:bodyPr vert="horz"/>
          <a:lstStyle>
            <a:lvl1pPr marL="0" indent="0" algn="l">
              <a:spcBef>
                <a:spcPts val="0"/>
              </a:spcBef>
              <a:buNone/>
              <a:defRPr sz="1200" b="1" baseline="0">
                <a:solidFill>
                  <a:schemeClr val="tx1"/>
                </a:solidFill>
                <a:latin typeface="Arial" panose="020B0604020202020204" pitchFamily="34" charset="0"/>
                <a:cs typeface="Arial" panose="020B0604020202020204" pitchFamily="34" charset="0"/>
              </a:defRPr>
            </a:lvl1pPr>
            <a:lvl2pPr marL="342900" indent="0" algn="l">
              <a:buNone/>
              <a:defRPr sz="1050"/>
            </a:lvl2pPr>
            <a:lvl3pPr marL="685800" indent="0" algn="l">
              <a:buNone/>
              <a:defRPr sz="1050"/>
            </a:lvl3pPr>
            <a:lvl4pPr marL="1028700" indent="0" algn="l">
              <a:buNone/>
              <a:defRPr sz="1050"/>
            </a:lvl4pPr>
            <a:lvl5pPr marL="1371600" indent="0" algn="l">
              <a:buNone/>
              <a:defRPr sz="1050"/>
            </a:lvl5pPr>
          </a:lstStyle>
          <a:p>
            <a:pPr lvl="0"/>
            <a:r>
              <a:rPr lang="en-GB" noProof="0" dirty="0"/>
              <a:t>Click to edit Master text styles</a:t>
            </a:r>
            <a:endParaRPr lang="en-GB" noProof="0" dirty="0"/>
          </a:p>
        </p:txBody>
      </p:sp>
      <p:sp>
        <p:nvSpPr>
          <p:cNvPr id="8" name="Text Placeholder 3"/>
          <p:cNvSpPr>
            <a:spLocks noGrp="1"/>
          </p:cNvSpPr>
          <p:nvPr>
            <p:ph type="body" sz="quarter" idx="12"/>
          </p:nvPr>
        </p:nvSpPr>
        <p:spPr>
          <a:xfrm>
            <a:off x="6264000" y="1783188"/>
            <a:ext cx="2664000" cy="936000"/>
          </a:xfrm>
          <a:prstGeom prst="rect">
            <a:avLst/>
          </a:prstGeom>
        </p:spPr>
        <p:txBody>
          <a:bodyPr vert="horz"/>
          <a:lstStyle>
            <a:lvl1pPr marL="0" indent="0" algn="l">
              <a:spcBef>
                <a:spcPts val="0"/>
              </a:spcBef>
              <a:buNone/>
              <a:defRPr sz="1200" b="1" baseline="0">
                <a:solidFill>
                  <a:schemeClr val="tx1"/>
                </a:solidFill>
                <a:latin typeface="Arial" panose="020B0604020202020204" pitchFamily="34" charset="0"/>
                <a:cs typeface="Arial" panose="020B0604020202020204" pitchFamily="34" charset="0"/>
              </a:defRPr>
            </a:lvl1pPr>
            <a:lvl2pPr marL="342900" indent="0" algn="l">
              <a:buNone/>
              <a:defRPr sz="1050"/>
            </a:lvl2pPr>
            <a:lvl3pPr marL="685800" indent="0" algn="l">
              <a:buNone/>
              <a:defRPr sz="1050"/>
            </a:lvl3pPr>
            <a:lvl4pPr marL="1028700" indent="0" algn="l">
              <a:buNone/>
              <a:defRPr sz="1050"/>
            </a:lvl4pPr>
            <a:lvl5pPr marL="1371600" indent="0" algn="l">
              <a:buNone/>
              <a:defRPr sz="1050"/>
            </a:lvl5pPr>
          </a:lstStyle>
          <a:p>
            <a:pPr lvl="0"/>
            <a:r>
              <a:rPr lang="en-GB" noProof="0"/>
              <a:t>Click to edit Master text styles</a:t>
            </a:r>
            <a:endParaRPr lang="en-GB" noProof="0"/>
          </a:p>
        </p:txBody>
      </p:sp>
      <p:sp>
        <p:nvSpPr>
          <p:cNvPr id="13" name="Text Placeholder 3"/>
          <p:cNvSpPr>
            <a:spLocks noGrp="1"/>
          </p:cNvSpPr>
          <p:nvPr>
            <p:ph type="body" sz="quarter" idx="13"/>
          </p:nvPr>
        </p:nvSpPr>
        <p:spPr>
          <a:xfrm>
            <a:off x="3240000" y="1772447"/>
            <a:ext cx="2664000" cy="936000"/>
          </a:xfrm>
          <a:prstGeom prst="rect">
            <a:avLst/>
          </a:prstGeom>
        </p:spPr>
        <p:txBody>
          <a:bodyPr vert="horz"/>
          <a:lstStyle>
            <a:lvl1pPr marL="0" indent="0" algn="l">
              <a:spcBef>
                <a:spcPts val="0"/>
              </a:spcBef>
              <a:buNone/>
              <a:defRPr sz="1200" b="1" baseline="0">
                <a:solidFill>
                  <a:schemeClr val="tx1"/>
                </a:solidFill>
                <a:latin typeface="Arial" panose="020B0604020202020204" pitchFamily="34" charset="0"/>
                <a:cs typeface="Arial" panose="020B0604020202020204" pitchFamily="34" charset="0"/>
              </a:defRPr>
            </a:lvl1pPr>
            <a:lvl2pPr marL="342900" indent="0" algn="l">
              <a:buNone/>
              <a:defRPr sz="1050"/>
            </a:lvl2pPr>
            <a:lvl3pPr marL="685800" indent="0" algn="l">
              <a:buNone/>
              <a:defRPr sz="1050"/>
            </a:lvl3pPr>
            <a:lvl4pPr marL="1028700" indent="0" algn="l">
              <a:buNone/>
              <a:defRPr sz="1050"/>
            </a:lvl4pPr>
            <a:lvl5pPr marL="1371600" indent="0" algn="l">
              <a:buNone/>
              <a:defRPr sz="1050"/>
            </a:lvl5pPr>
          </a:lstStyle>
          <a:p>
            <a:pPr lvl="0"/>
            <a:r>
              <a:rPr lang="en-GB" noProof="0" dirty="0"/>
              <a:t>Click to edit Master text styles</a:t>
            </a:r>
            <a:endParaRPr lang="en-GB" noProof="0" dirty="0"/>
          </a:p>
        </p:txBody>
      </p:sp>
      <p:sp>
        <p:nvSpPr>
          <p:cNvPr id="15"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fld>
            <a:endParaRPr lang="en-GB" dirty="0"/>
          </a:p>
        </p:txBody>
      </p:sp>
      <p:sp>
        <p:nvSpPr>
          <p:cNvPr id="14" name="Title 8"/>
          <p:cNvSpPr>
            <a:spLocks noGrp="1"/>
          </p:cNvSpPr>
          <p:nvPr>
            <p:ph type="title" hasCustomPrompt="1"/>
          </p:nvPr>
        </p:nvSpPr>
        <p:spPr>
          <a:xfrm>
            <a:off x="237062" y="192000"/>
            <a:ext cx="8765651" cy="672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title</a:t>
            </a:r>
            <a:endParaRPr lang="en-GB" noProof="0" dirty="0"/>
          </a:p>
        </p:txBody>
      </p:sp>
      <p:sp>
        <p:nvSpPr>
          <p:cNvPr id="11" name="Content Placeholder 2"/>
          <p:cNvSpPr>
            <a:spLocks noGrp="1"/>
          </p:cNvSpPr>
          <p:nvPr>
            <p:ph idx="17" hasCustomPrompt="1"/>
          </p:nvPr>
        </p:nvSpPr>
        <p:spPr>
          <a:xfrm>
            <a:off x="237600" y="2763760"/>
            <a:ext cx="2664000" cy="2687957"/>
          </a:xfrm>
          <a:prstGeom prst="rect">
            <a:avLst/>
          </a:prstGeom>
        </p:spPr>
        <p:txBody>
          <a:bodyPr/>
          <a:lstStyle>
            <a:lvl1pPr marL="179705" indent="-179705">
              <a:lnSpc>
                <a:spcPct val="100000"/>
              </a:lnSpc>
              <a:spcBef>
                <a:spcPts val="0"/>
              </a:spcBef>
              <a:buClr>
                <a:schemeClr val="tx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defRPr sz="1400" baseline="0">
                <a:solidFill>
                  <a:schemeClr val="tx1"/>
                </a:solidFill>
                <a:latin typeface="Arial" panose="020B0604020202020204" pitchFamily="34" charset="0"/>
                <a:cs typeface="Arial" panose="020B0604020202020204" pitchFamily="34" charset="0"/>
              </a:defRPr>
            </a:lvl2pPr>
            <a:lvl3pPr>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endParaRPr lang="en-GB" noProof="0" dirty="0"/>
          </a:p>
          <a:p>
            <a:pPr lvl="1"/>
            <a:r>
              <a:rPr lang="en-GB" noProof="0" dirty="0"/>
              <a:t>Second level</a:t>
            </a:r>
            <a:endParaRPr lang="en-GB" noProof="0" dirty="0"/>
          </a:p>
          <a:p>
            <a:pPr lvl="1"/>
            <a:r>
              <a:rPr lang="en-GB" noProof="0" dirty="0"/>
              <a:t>Third level</a:t>
            </a:r>
            <a:endParaRPr lang="en-GB" noProof="0" dirty="0"/>
          </a:p>
          <a:p>
            <a:pPr lvl="1"/>
            <a:r>
              <a:rPr lang="en-GB" noProof="0" dirty="0"/>
              <a:t>Fourth level</a:t>
            </a:r>
            <a:endParaRPr lang="en-GB" noProof="0" dirty="0"/>
          </a:p>
        </p:txBody>
      </p:sp>
      <p:sp>
        <p:nvSpPr>
          <p:cNvPr id="16" name="Content Placeholder 2"/>
          <p:cNvSpPr>
            <a:spLocks noGrp="1"/>
          </p:cNvSpPr>
          <p:nvPr>
            <p:ph idx="18" hasCustomPrompt="1"/>
          </p:nvPr>
        </p:nvSpPr>
        <p:spPr>
          <a:xfrm>
            <a:off x="3250223" y="2763760"/>
            <a:ext cx="2664000" cy="2687957"/>
          </a:xfrm>
          <a:prstGeom prst="rect">
            <a:avLst/>
          </a:prstGeom>
        </p:spPr>
        <p:txBody>
          <a:bodyPr/>
          <a:lstStyle>
            <a:lvl1pPr marL="179705" indent="-179705">
              <a:lnSpc>
                <a:spcPct val="100000"/>
              </a:lnSpc>
              <a:spcBef>
                <a:spcPts val="0"/>
              </a:spcBef>
              <a:buClr>
                <a:schemeClr val="tx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defRPr sz="1400" baseline="0">
                <a:solidFill>
                  <a:schemeClr val="tx1"/>
                </a:solidFill>
                <a:latin typeface="Arial" panose="020B0604020202020204" pitchFamily="34" charset="0"/>
                <a:cs typeface="Arial" panose="020B0604020202020204" pitchFamily="34" charset="0"/>
              </a:defRPr>
            </a:lvl2pPr>
            <a:lvl3pPr>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endParaRPr lang="en-GB" noProof="0" dirty="0"/>
          </a:p>
          <a:p>
            <a:pPr lvl="1"/>
            <a:r>
              <a:rPr lang="en-GB" noProof="0" dirty="0"/>
              <a:t>Second level</a:t>
            </a:r>
            <a:endParaRPr lang="en-GB" noProof="0" dirty="0"/>
          </a:p>
          <a:p>
            <a:pPr lvl="1"/>
            <a:r>
              <a:rPr lang="en-GB" noProof="0" dirty="0"/>
              <a:t>Third level</a:t>
            </a:r>
            <a:endParaRPr lang="en-GB" noProof="0" dirty="0"/>
          </a:p>
          <a:p>
            <a:pPr lvl="1"/>
            <a:r>
              <a:rPr lang="en-GB" noProof="0" dirty="0"/>
              <a:t>Fourth level</a:t>
            </a:r>
            <a:endParaRPr lang="en-GB" noProof="0" dirty="0"/>
          </a:p>
        </p:txBody>
      </p:sp>
      <p:sp>
        <p:nvSpPr>
          <p:cNvPr id="17" name="Content Placeholder 2"/>
          <p:cNvSpPr>
            <a:spLocks noGrp="1"/>
          </p:cNvSpPr>
          <p:nvPr>
            <p:ph idx="19" hasCustomPrompt="1"/>
          </p:nvPr>
        </p:nvSpPr>
        <p:spPr>
          <a:xfrm>
            <a:off x="6274223" y="2763760"/>
            <a:ext cx="2664000" cy="2687957"/>
          </a:xfrm>
          <a:prstGeom prst="rect">
            <a:avLst/>
          </a:prstGeom>
        </p:spPr>
        <p:txBody>
          <a:bodyPr/>
          <a:lstStyle>
            <a:lvl1pPr marL="179705" indent="-179705">
              <a:lnSpc>
                <a:spcPct val="100000"/>
              </a:lnSpc>
              <a:spcBef>
                <a:spcPts val="0"/>
              </a:spcBef>
              <a:buClr>
                <a:schemeClr val="tx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defRPr sz="1400" baseline="0">
                <a:solidFill>
                  <a:schemeClr val="tx1"/>
                </a:solidFill>
                <a:latin typeface="Arial" panose="020B0604020202020204" pitchFamily="34" charset="0"/>
                <a:cs typeface="Arial" panose="020B0604020202020204" pitchFamily="34" charset="0"/>
              </a:defRPr>
            </a:lvl2pPr>
            <a:lvl3pPr>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endParaRPr lang="en-GB" noProof="0" dirty="0"/>
          </a:p>
          <a:p>
            <a:pPr lvl="1"/>
            <a:r>
              <a:rPr lang="en-GB" noProof="0" dirty="0"/>
              <a:t>Second level</a:t>
            </a:r>
            <a:endParaRPr lang="en-GB" noProof="0" dirty="0"/>
          </a:p>
          <a:p>
            <a:pPr lvl="1"/>
            <a:r>
              <a:rPr lang="en-GB" noProof="0" dirty="0"/>
              <a:t>Third level</a:t>
            </a:r>
            <a:endParaRPr lang="en-GB" noProof="0" dirty="0"/>
          </a:p>
          <a:p>
            <a:pPr lvl="1"/>
            <a:r>
              <a:rPr lang="en-GB" noProof="0" dirty="0"/>
              <a:t>Fourth level</a:t>
            </a:r>
            <a:endParaRPr lang="en-GB" noProof="0"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ody and Picture Right 1">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237600" y="1649465"/>
            <a:ext cx="4086000" cy="936000"/>
          </a:xfrm>
          <a:prstGeom prst="rect">
            <a:avLst/>
          </a:prstGeom>
        </p:spPr>
        <p:txBody>
          <a:bodyPr vert="horz"/>
          <a:lstStyle>
            <a:lvl1pPr marL="0" indent="0" algn="l">
              <a:spcBef>
                <a:spcPts val="0"/>
              </a:spcBef>
              <a:buNone/>
              <a:defRPr sz="1800" baseline="0">
                <a:solidFill>
                  <a:schemeClr val="tx1"/>
                </a:solidFill>
                <a:latin typeface="Arial" panose="020B0604020202020204" pitchFamily="34" charset="0"/>
                <a:cs typeface="Arial" panose="020B0604020202020204" pitchFamily="34" charset="0"/>
              </a:defRPr>
            </a:lvl1pPr>
            <a:lvl2pPr marL="342900" indent="0" algn="l">
              <a:buNone/>
              <a:defRPr sz="1050"/>
            </a:lvl2pPr>
            <a:lvl3pPr marL="685800" indent="0" algn="l">
              <a:buNone/>
              <a:defRPr sz="1050"/>
            </a:lvl3pPr>
            <a:lvl4pPr marL="1028700" indent="0" algn="l">
              <a:buNone/>
              <a:defRPr sz="1050"/>
            </a:lvl4pPr>
            <a:lvl5pPr marL="1371600" indent="0" algn="l">
              <a:buNone/>
              <a:defRPr sz="1050"/>
            </a:lvl5pPr>
          </a:lstStyle>
          <a:p>
            <a:pPr lvl="0"/>
            <a:r>
              <a:rPr lang="en-GB" noProof="0" dirty="0"/>
              <a:t>Click to edit Master text styles</a:t>
            </a:r>
            <a:endParaRPr lang="en-GB" noProof="0" dirty="0"/>
          </a:p>
        </p:txBody>
      </p:sp>
      <p:sp>
        <p:nvSpPr>
          <p:cNvPr id="19" name="Picture Placeholder 16"/>
          <p:cNvSpPr>
            <a:spLocks noGrp="1"/>
          </p:cNvSpPr>
          <p:nvPr>
            <p:ph type="pic" sz="quarter" idx="14"/>
          </p:nvPr>
        </p:nvSpPr>
        <p:spPr>
          <a:xfrm>
            <a:off x="4680000" y="1670400"/>
            <a:ext cx="4086000" cy="3781317"/>
          </a:xfrm>
          <a:prstGeom prst="rect">
            <a:avLst/>
          </a:prstGeom>
        </p:spPr>
        <p:txBody>
          <a:bodyPr vert="horz" lIns="0" tIns="0" rIns="0" bIns="0" anchor="ctr" anchorCtr="0"/>
          <a:lstStyle>
            <a:lvl1pPr marL="0" indent="0" algn="ctr">
              <a:spcBef>
                <a:spcPts val="0"/>
              </a:spcBef>
              <a:buNone/>
              <a:defRPr sz="1050" baseline="0">
                <a:solidFill>
                  <a:schemeClr val="tx1"/>
                </a:solidFill>
                <a:latin typeface="Arial" panose="020B0604020202020204" pitchFamily="34" charset="0"/>
                <a:cs typeface="Arial" panose="020B0604020202020204" pitchFamily="34" charset="0"/>
              </a:defRPr>
            </a:lvl1pPr>
          </a:lstStyle>
          <a:p>
            <a:r>
              <a:rPr lang="en-GB" noProof="0"/>
              <a:t>Click icon to add picture</a:t>
            </a:r>
            <a:endParaRPr lang="en-GB" noProof="0"/>
          </a:p>
        </p:txBody>
      </p:sp>
      <p:sp>
        <p:nvSpPr>
          <p:cNvPr id="6"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fld>
            <a:endParaRPr lang="en-GB" dirty="0"/>
          </a:p>
        </p:txBody>
      </p:sp>
      <p:sp>
        <p:nvSpPr>
          <p:cNvPr id="7" name="Title 8"/>
          <p:cNvSpPr>
            <a:spLocks noGrp="1"/>
          </p:cNvSpPr>
          <p:nvPr>
            <p:ph type="title" hasCustomPrompt="1"/>
          </p:nvPr>
        </p:nvSpPr>
        <p:spPr>
          <a:xfrm>
            <a:off x="237062" y="192000"/>
            <a:ext cx="8765651" cy="672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title</a:t>
            </a:r>
            <a:endParaRPr lang="en-GB" noProof="0"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ody and Picture Right 2">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237600" y="1649465"/>
            <a:ext cx="4086000" cy="936000"/>
          </a:xfrm>
          <a:prstGeom prst="rect">
            <a:avLst/>
          </a:prstGeom>
        </p:spPr>
        <p:txBody>
          <a:bodyPr vert="horz"/>
          <a:lstStyle>
            <a:lvl1pPr marL="0" indent="0" algn="l">
              <a:spcBef>
                <a:spcPts val="0"/>
              </a:spcBef>
              <a:buNone/>
              <a:defRPr sz="1800" baseline="0">
                <a:solidFill>
                  <a:schemeClr val="tx1"/>
                </a:solidFill>
                <a:latin typeface="Arial" panose="020B0604020202020204" pitchFamily="34" charset="0"/>
                <a:cs typeface="Arial" panose="020B0604020202020204" pitchFamily="34" charset="0"/>
              </a:defRPr>
            </a:lvl1pPr>
            <a:lvl2pPr marL="342900" indent="0" algn="l">
              <a:buNone/>
              <a:defRPr sz="1050"/>
            </a:lvl2pPr>
            <a:lvl3pPr marL="685800" indent="0" algn="l">
              <a:buNone/>
              <a:defRPr sz="1050"/>
            </a:lvl3pPr>
            <a:lvl4pPr marL="1028700" indent="0" algn="l">
              <a:buNone/>
              <a:defRPr sz="1050"/>
            </a:lvl4pPr>
            <a:lvl5pPr marL="1371600" indent="0" algn="l">
              <a:buNone/>
              <a:defRPr sz="1050"/>
            </a:lvl5pPr>
          </a:lstStyle>
          <a:p>
            <a:pPr lvl="0"/>
            <a:r>
              <a:rPr lang="en-GB" noProof="0" dirty="0"/>
              <a:t>Click to edit Master text styles</a:t>
            </a:r>
            <a:endParaRPr lang="en-GB" noProof="0" dirty="0"/>
          </a:p>
        </p:txBody>
      </p:sp>
      <p:sp>
        <p:nvSpPr>
          <p:cNvPr id="19" name="Picture Placeholder 16"/>
          <p:cNvSpPr>
            <a:spLocks noGrp="1"/>
          </p:cNvSpPr>
          <p:nvPr>
            <p:ph type="pic" sz="quarter" idx="14"/>
          </p:nvPr>
        </p:nvSpPr>
        <p:spPr>
          <a:xfrm>
            <a:off x="4680000" y="1681689"/>
            <a:ext cx="4086000" cy="1980000"/>
          </a:xfrm>
          <a:prstGeom prst="rect">
            <a:avLst/>
          </a:prstGeom>
        </p:spPr>
        <p:txBody>
          <a:bodyPr vert="horz" lIns="0" tIns="0" rIns="0" bIns="0" anchor="ctr" anchorCtr="0"/>
          <a:lstStyle>
            <a:lvl1pPr marL="0" indent="0" algn="ctr">
              <a:spcBef>
                <a:spcPts val="0"/>
              </a:spcBef>
              <a:buNone/>
              <a:defRPr sz="1050" baseline="0">
                <a:solidFill>
                  <a:schemeClr val="tx1"/>
                </a:solidFill>
                <a:latin typeface="Arial" panose="020B0604020202020204" pitchFamily="34" charset="0"/>
                <a:cs typeface="Arial" panose="020B0604020202020204" pitchFamily="34" charset="0"/>
              </a:defRPr>
            </a:lvl1pPr>
          </a:lstStyle>
          <a:p>
            <a:r>
              <a:rPr lang="en-GB" noProof="0"/>
              <a:t>Click icon to add picture</a:t>
            </a:r>
            <a:endParaRPr lang="en-GB" noProof="0"/>
          </a:p>
        </p:txBody>
      </p:sp>
      <p:sp>
        <p:nvSpPr>
          <p:cNvPr id="20" name="Picture Placeholder 16"/>
          <p:cNvSpPr>
            <a:spLocks noGrp="1"/>
          </p:cNvSpPr>
          <p:nvPr>
            <p:ph type="pic" sz="quarter" idx="15"/>
          </p:nvPr>
        </p:nvSpPr>
        <p:spPr>
          <a:xfrm>
            <a:off x="4680000" y="3872337"/>
            <a:ext cx="4086000" cy="1980000"/>
          </a:xfrm>
          <a:prstGeom prst="rect">
            <a:avLst/>
          </a:prstGeom>
        </p:spPr>
        <p:txBody>
          <a:bodyPr vert="horz" lIns="0" tIns="0" rIns="0" bIns="0" anchor="ctr" anchorCtr="0"/>
          <a:lstStyle>
            <a:lvl1pPr marL="0" indent="0" algn="ctr">
              <a:spcBef>
                <a:spcPts val="0"/>
              </a:spcBef>
              <a:buNone/>
              <a:defRPr sz="1050" baseline="0">
                <a:solidFill>
                  <a:schemeClr val="tx1"/>
                </a:solidFill>
                <a:latin typeface="Arial" panose="020B0604020202020204" pitchFamily="34" charset="0"/>
                <a:cs typeface="Arial" panose="020B0604020202020204" pitchFamily="34" charset="0"/>
              </a:defRPr>
            </a:lvl1pPr>
          </a:lstStyle>
          <a:p>
            <a:r>
              <a:rPr lang="en-GB" noProof="0"/>
              <a:t>Click icon to add picture</a:t>
            </a:r>
            <a:endParaRPr lang="en-GB" noProof="0"/>
          </a:p>
        </p:txBody>
      </p:sp>
      <p:sp>
        <p:nvSpPr>
          <p:cNvPr id="7"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fld>
            <a:endParaRPr lang="en-GB" dirty="0"/>
          </a:p>
        </p:txBody>
      </p:sp>
      <p:sp>
        <p:nvSpPr>
          <p:cNvPr id="8" name="Title 8"/>
          <p:cNvSpPr>
            <a:spLocks noGrp="1"/>
          </p:cNvSpPr>
          <p:nvPr>
            <p:ph type="title" hasCustomPrompt="1"/>
          </p:nvPr>
        </p:nvSpPr>
        <p:spPr>
          <a:xfrm>
            <a:off x="237062" y="192000"/>
            <a:ext cx="8765651" cy="672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title</a:t>
            </a:r>
            <a:endParaRPr lang="en-GB" noProof="0"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ody and Picture Lower 1">
    <p:spTree>
      <p:nvGrpSpPr>
        <p:cNvPr id="1" name=""/>
        <p:cNvGrpSpPr/>
        <p:nvPr/>
      </p:nvGrpSpPr>
      <p:grpSpPr>
        <a:xfrm>
          <a:off x="0" y="0"/>
          <a:ext cx="0" cy="0"/>
          <a:chOff x="0" y="0"/>
          <a:chExt cx="0" cy="0"/>
        </a:xfrm>
      </p:grpSpPr>
      <p:sp>
        <p:nvSpPr>
          <p:cNvPr id="22" name="Picture Placeholder 16"/>
          <p:cNvSpPr>
            <a:spLocks noGrp="1"/>
          </p:cNvSpPr>
          <p:nvPr>
            <p:ph type="pic" sz="quarter" idx="16"/>
          </p:nvPr>
        </p:nvSpPr>
        <p:spPr>
          <a:xfrm>
            <a:off x="327600" y="3689056"/>
            <a:ext cx="4140000" cy="2160000"/>
          </a:xfrm>
          <a:prstGeom prst="rect">
            <a:avLst/>
          </a:prstGeom>
        </p:spPr>
        <p:txBody>
          <a:bodyPr vert="horz" lIns="0" tIns="0" rIns="0" bIns="0" anchor="ctr" anchorCtr="0"/>
          <a:lstStyle>
            <a:lvl1pPr marL="0" indent="0" algn="ctr">
              <a:lnSpc>
                <a:spcPct val="100000"/>
              </a:lnSpc>
              <a:spcBef>
                <a:spcPts val="0"/>
              </a:spcBef>
              <a:spcAft>
                <a:spcPts val="0"/>
              </a:spcAft>
              <a:buNone/>
              <a:defRPr sz="1050" baseline="0">
                <a:solidFill>
                  <a:schemeClr val="tx1"/>
                </a:solidFill>
                <a:latin typeface="Arial" panose="020B0604020202020204" pitchFamily="34" charset="0"/>
                <a:cs typeface="Arial" panose="020B0604020202020204" pitchFamily="34" charset="0"/>
              </a:defRPr>
            </a:lvl1pPr>
          </a:lstStyle>
          <a:p>
            <a:r>
              <a:rPr lang="en-GB" noProof="0" dirty="0"/>
              <a:t>Click icon to add picture</a:t>
            </a:r>
            <a:endParaRPr lang="en-GB" noProof="0" dirty="0"/>
          </a:p>
        </p:txBody>
      </p:sp>
      <p:sp>
        <p:nvSpPr>
          <p:cNvPr id="17" name="Text Placeholder 2"/>
          <p:cNvSpPr>
            <a:spLocks noGrp="1"/>
          </p:cNvSpPr>
          <p:nvPr>
            <p:ph type="body" sz="quarter" idx="13"/>
          </p:nvPr>
        </p:nvSpPr>
        <p:spPr>
          <a:xfrm>
            <a:off x="236537" y="1649463"/>
            <a:ext cx="7056000" cy="1920000"/>
          </a:xfrm>
          <a:prstGeom prst="rect">
            <a:avLst/>
          </a:prstGeom>
        </p:spPr>
        <p:txBody>
          <a:bodyPr vert="horz"/>
          <a:lstStyle>
            <a:lvl1pPr marL="0" marR="0" indent="0" algn="l" defTabSz="685800" rtl="0" eaLnBrk="1" fontAlgn="base" latinLnBrk="0" hangingPunct="1">
              <a:lnSpc>
                <a:spcPct val="100000"/>
              </a:lnSpc>
              <a:spcBef>
                <a:spcPts val="0"/>
              </a:spcBef>
              <a:spcAft>
                <a:spcPts val="0"/>
              </a:spcAft>
              <a:buClrTx/>
              <a:buSzTx/>
              <a:buFontTx/>
              <a:buNone/>
              <a:defRPr sz="1800">
                <a:solidFill>
                  <a:schemeClr val="tx1"/>
                </a:solidFill>
                <a:latin typeface="Arial" panose="020B0604020202020204" pitchFamily="34" charset="0"/>
                <a:cs typeface="Arial" panose="020B0604020202020204" pitchFamily="34" charset="0"/>
              </a:defRPr>
            </a:lvl1pPr>
            <a:lvl2pPr marL="198755" marR="0" indent="-197485" algn="l" defTabSz="685800" rtl="0" eaLnBrk="1" fontAlgn="base" latinLnBrk="0" hangingPunct="1">
              <a:lnSpc>
                <a:spcPct val="90000"/>
              </a:lnSpc>
              <a:spcBef>
                <a:spcPct val="0"/>
              </a:spcBef>
              <a:spcAft>
                <a:spcPct val="0"/>
              </a:spcAft>
              <a:buClrTx/>
              <a:buSzTx/>
              <a:buFontTx/>
              <a:buChar char="•"/>
              <a:defRPr sz="1350"/>
            </a:lvl2pPr>
            <a:lvl3pPr marL="466725" marR="0" indent="-135890" algn="l" defTabSz="685800" rtl="0" eaLnBrk="1" fontAlgn="base" latinLnBrk="0" hangingPunct="1">
              <a:lnSpc>
                <a:spcPct val="90000"/>
              </a:lnSpc>
              <a:spcBef>
                <a:spcPct val="0"/>
              </a:spcBef>
              <a:spcAft>
                <a:spcPct val="0"/>
              </a:spcAft>
              <a:buClrTx/>
              <a:buSzTx/>
              <a:buFont typeface="Arial" panose="020B0604020202020204" pitchFamily="34" charset="0"/>
              <a:buChar char="-"/>
              <a:defRPr sz="1350"/>
            </a:lvl3pPr>
            <a:lvl4pPr marL="1243330" indent="-214630">
              <a:buFont typeface="Arial" panose="020B0604020202020204"/>
              <a:buChar char="•"/>
              <a:defRPr sz="1350"/>
            </a:lvl4pPr>
            <a:lvl5pPr marL="1586230" indent="-214630">
              <a:buFont typeface="Arial" panose="020B0604020202020204"/>
              <a:buChar char="•"/>
              <a:defRPr sz="1350"/>
            </a:lvl5pPr>
          </a:lstStyle>
          <a:p>
            <a:pPr lvl="0"/>
            <a:r>
              <a:rPr lang="en-GB" noProof="0" dirty="0"/>
              <a:t>Click to edit Master text styles</a:t>
            </a:r>
            <a:endParaRPr lang="en-GB" noProof="0" dirty="0"/>
          </a:p>
        </p:txBody>
      </p:sp>
      <p:sp>
        <p:nvSpPr>
          <p:cNvPr id="6"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fld>
            <a:endParaRPr lang="en-GB" dirty="0"/>
          </a:p>
        </p:txBody>
      </p:sp>
      <p:sp>
        <p:nvSpPr>
          <p:cNvPr id="7" name="Title 8"/>
          <p:cNvSpPr>
            <a:spLocks noGrp="1"/>
          </p:cNvSpPr>
          <p:nvPr>
            <p:ph type="title" hasCustomPrompt="1"/>
          </p:nvPr>
        </p:nvSpPr>
        <p:spPr>
          <a:xfrm>
            <a:off x="237062" y="192000"/>
            <a:ext cx="8765651" cy="672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title</a:t>
            </a:r>
            <a:endParaRPr lang="en-GB" noProof="0"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ody and Picture Lower 2">
    <p:spTree>
      <p:nvGrpSpPr>
        <p:cNvPr id="1" name=""/>
        <p:cNvGrpSpPr/>
        <p:nvPr/>
      </p:nvGrpSpPr>
      <p:grpSpPr>
        <a:xfrm>
          <a:off x="0" y="0"/>
          <a:ext cx="0" cy="0"/>
          <a:chOff x="0" y="0"/>
          <a:chExt cx="0" cy="0"/>
        </a:xfrm>
      </p:grpSpPr>
      <p:sp>
        <p:nvSpPr>
          <p:cNvPr id="21" name="Picture Placeholder 16"/>
          <p:cNvSpPr>
            <a:spLocks noGrp="1"/>
          </p:cNvSpPr>
          <p:nvPr>
            <p:ph type="pic" sz="quarter" idx="15"/>
          </p:nvPr>
        </p:nvSpPr>
        <p:spPr>
          <a:xfrm>
            <a:off x="4618800" y="3689056"/>
            <a:ext cx="4140000" cy="2160000"/>
          </a:xfrm>
          <a:prstGeom prst="rect">
            <a:avLst/>
          </a:prstGeom>
        </p:spPr>
        <p:txBody>
          <a:bodyPr vert="horz" lIns="0" tIns="0" rIns="0" bIns="0" anchor="ctr" anchorCtr="0"/>
          <a:lstStyle>
            <a:lvl1pPr marL="0" indent="0" algn="ctr">
              <a:lnSpc>
                <a:spcPct val="100000"/>
              </a:lnSpc>
              <a:spcBef>
                <a:spcPts val="0"/>
              </a:spcBef>
              <a:spcAft>
                <a:spcPts val="0"/>
              </a:spcAft>
              <a:buNone/>
              <a:defRPr sz="1050" baseline="0">
                <a:solidFill>
                  <a:schemeClr val="tx1"/>
                </a:solidFill>
                <a:latin typeface="Arial" panose="020B0604020202020204" pitchFamily="34" charset="0"/>
                <a:cs typeface="Arial" panose="020B0604020202020204" pitchFamily="34" charset="0"/>
              </a:defRPr>
            </a:lvl1pPr>
          </a:lstStyle>
          <a:p>
            <a:r>
              <a:rPr lang="en-GB" noProof="0"/>
              <a:t>Click icon to add picture</a:t>
            </a:r>
            <a:endParaRPr lang="en-GB" noProof="0"/>
          </a:p>
        </p:txBody>
      </p:sp>
      <p:sp>
        <p:nvSpPr>
          <p:cNvPr id="22" name="Picture Placeholder 16"/>
          <p:cNvSpPr>
            <a:spLocks noGrp="1"/>
          </p:cNvSpPr>
          <p:nvPr>
            <p:ph type="pic" sz="quarter" idx="16"/>
          </p:nvPr>
        </p:nvSpPr>
        <p:spPr>
          <a:xfrm>
            <a:off x="327600" y="3689056"/>
            <a:ext cx="4140000" cy="2160000"/>
          </a:xfrm>
          <a:prstGeom prst="rect">
            <a:avLst/>
          </a:prstGeom>
        </p:spPr>
        <p:txBody>
          <a:bodyPr vert="horz" lIns="0" tIns="0" rIns="0" bIns="0" anchor="ctr" anchorCtr="0"/>
          <a:lstStyle>
            <a:lvl1pPr marL="0" indent="0" algn="ctr">
              <a:lnSpc>
                <a:spcPct val="100000"/>
              </a:lnSpc>
              <a:spcBef>
                <a:spcPts val="0"/>
              </a:spcBef>
              <a:spcAft>
                <a:spcPts val="0"/>
              </a:spcAft>
              <a:buNone/>
              <a:defRPr sz="1050" baseline="0">
                <a:solidFill>
                  <a:schemeClr val="tx1"/>
                </a:solidFill>
                <a:latin typeface="Arial" panose="020B0604020202020204" pitchFamily="34" charset="0"/>
                <a:cs typeface="Arial" panose="020B0604020202020204" pitchFamily="34" charset="0"/>
              </a:defRPr>
            </a:lvl1pPr>
          </a:lstStyle>
          <a:p>
            <a:r>
              <a:rPr lang="en-GB" noProof="0" dirty="0"/>
              <a:t>Click icon to add picture</a:t>
            </a:r>
            <a:endParaRPr lang="en-GB" noProof="0" dirty="0"/>
          </a:p>
        </p:txBody>
      </p:sp>
      <p:sp>
        <p:nvSpPr>
          <p:cNvPr id="17" name="Text Placeholder 2"/>
          <p:cNvSpPr>
            <a:spLocks noGrp="1"/>
          </p:cNvSpPr>
          <p:nvPr>
            <p:ph type="body" sz="quarter" idx="13"/>
          </p:nvPr>
        </p:nvSpPr>
        <p:spPr>
          <a:xfrm>
            <a:off x="236537" y="1649465"/>
            <a:ext cx="7056000" cy="1920000"/>
          </a:xfrm>
          <a:prstGeom prst="rect">
            <a:avLst/>
          </a:prstGeom>
        </p:spPr>
        <p:txBody>
          <a:bodyPr vert="horz"/>
          <a:lstStyle>
            <a:lvl1pPr marL="0" marR="0" indent="0" algn="l" defTabSz="685800" rtl="0" eaLnBrk="1" fontAlgn="base" latinLnBrk="0" hangingPunct="1">
              <a:lnSpc>
                <a:spcPct val="100000"/>
              </a:lnSpc>
              <a:spcBef>
                <a:spcPts val="0"/>
              </a:spcBef>
              <a:spcAft>
                <a:spcPts val="0"/>
              </a:spcAft>
              <a:buClrTx/>
              <a:buSzTx/>
              <a:buFontTx/>
              <a:buNone/>
              <a:defRPr sz="1800">
                <a:solidFill>
                  <a:schemeClr val="tx1"/>
                </a:solidFill>
                <a:latin typeface="Arial" panose="020B0604020202020204" pitchFamily="34" charset="0"/>
                <a:cs typeface="Arial" panose="020B0604020202020204" pitchFamily="34" charset="0"/>
              </a:defRPr>
            </a:lvl1pPr>
            <a:lvl2pPr marL="198755" marR="0" indent="-197485" algn="l" defTabSz="685800" rtl="0" eaLnBrk="1" fontAlgn="base" latinLnBrk="0" hangingPunct="1">
              <a:lnSpc>
                <a:spcPct val="90000"/>
              </a:lnSpc>
              <a:spcBef>
                <a:spcPct val="0"/>
              </a:spcBef>
              <a:spcAft>
                <a:spcPct val="0"/>
              </a:spcAft>
              <a:buClrTx/>
              <a:buSzTx/>
              <a:buFontTx/>
              <a:buChar char="•"/>
              <a:defRPr sz="1350"/>
            </a:lvl2pPr>
            <a:lvl3pPr marL="466725" marR="0" indent="-135890" algn="l" defTabSz="685800" rtl="0" eaLnBrk="1" fontAlgn="base" latinLnBrk="0" hangingPunct="1">
              <a:lnSpc>
                <a:spcPct val="90000"/>
              </a:lnSpc>
              <a:spcBef>
                <a:spcPct val="0"/>
              </a:spcBef>
              <a:spcAft>
                <a:spcPct val="0"/>
              </a:spcAft>
              <a:buClrTx/>
              <a:buSzTx/>
              <a:buFont typeface="Arial" panose="020B0604020202020204" pitchFamily="34" charset="0"/>
              <a:buChar char="-"/>
              <a:defRPr sz="1350"/>
            </a:lvl3pPr>
            <a:lvl4pPr marL="1243330" indent="-214630">
              <a:buFont typeface="Arial" panose="020B0604020202020204"/>
              <a:buChar char="•"/>
              <a:defRPr sz="1350"/>
            </a:lvl4pPr>
            <a:lvl5pPr marL="1586230" indent="-214630">
              <a:buFont typeface="Arial" panose="020B0604020202020204"/>
              <a:buChar char="•"/>
              <a:defRPr sz="1350"/>
            </a:lvl5pPr>
          </a:lstStyle>
          <a:p>
            <a:pPr lvl="0"/>
            <a:r>
              <a:rPr lang="en-GB" noProof="0" dirty="0"/>
              <a:t>Click to edit Master text styles</a:t>
            </a:r>
            <a:endParaRPr lang="en-GB" noProof="0" dirty="0"/>
          </a:p>
        </p:txBody>
      </p:sp>
      <p:sp>
        <p:nvSpPr>
          <p:cNvPr id="7"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fld>
            <a:endParaRPr lang="en-GB" dirty="0"/>
          </a:p>
        </p:txBody>
      </p:sp>
      <p:sp>
        <p:nvSpPr>
          <p:cNvPr id="8" name="Title 8"/>
          <p:cNvSpPr>
            <a:spLocks noGrp="1"/>
          </p:cNvSpPr>
          <p:nvPr>
            <p:ph type="title" hasCustomPrompt="1"/>
          </p:nvPr>
        </p:nvSpPr>
        <p:spPr>
          <a:xfrm>
            <a:off x="237062" y="192000"/>
            <a:ext cx="8765651" cy="672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title</a:t>
            </a:r>
            <a:endParaRPr lang="en-GB" noProof="0"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ody and Picture Lower 3">
    <p:spTree>
      <p:nvGrpSpPr>
        <p:cNvPr id="1" name=""/>
        <p:cNvGrpSpPr/>
        <p:nvPr/>
      </p:nvGrpSpPr>
      <p:grpSpPr>
        <a:xfrm>
          <a:off x="0" y="0"/>
          <a:ext cx="0" cy="0"/>
          <a:chOff x="0" y="0"/>
          <a:chExt cx="0" cy="0"/>
        </a:xfrm>
      </p:grpSpPr>
      <p:sp>
        <p:nvSpPr>
          <p:cNvPr id="17" name="Picture Placeholder 16"/>
          <p:cNvSpPr>
            <a:spLocks noGrp="1"/>
          </p:cNvSpPr>
          <p:nvPr>
            <p:ph type="pic" sz="quarter" idx="14"/>
          </p:nvPr>
        </p:nvSpPr>
        <p:spPr>
          <a:xfrm>
            <a:off x="327600" y="3689056"/>
            <a:ext cx="2700000" cy="2160000"/>
          </a:xfrm>
          <a:prstGeom prst="rect">
            <a:avLst/>
          </a:prstGeom>
        </p:spPr>
        <p:txBody>
          <a:bodyPr vert="horz" lIns="0" tIns="0" rIns="0" bIns="0" anchor="ctr" anchorCtr="0"/>
          <a:lstStyle>
            <a:lvl1pPr marL="0" indent="0" algn="ctr">
              <a:lnSpc>
                <a:spcPct val="100000"/>
              </a:lnSpc>
              <a:spcBef>
                <a:spcPts val="0"/>
              </a:spcBef>
              <a:spcAft>
                <a:spcPts val="0"/>
              </a:spcAft>
              <a:buNone/>
              <a:defRPr sz="1050" baseline="0">
                <a:solidFill>
                  <a:schemeClr val="tx1"/>
                </a:solidFill>
                <a:latin typeface="Arial" panose="020B0604020202020204" pitchFamily="34" charset="0"/>
                <a:cs typeface="Arial" panose="020B0604020202020204" pitchFamily="34" charset="0"/>
              </a:defRPr>
            </a:lvl1pPr>
          </a:lstStyle>
          <a:p>
            <a:r>
              <a:rPr lang="en-GB" noProof="0" dirty="0"/>
              <a:t>Click icon to add picture</a:t>
            </a:r>
            <a:endParaRPr lang="en-GB" noProof="0" dirty="0"/>
          </a:p>
        </p:txBody>
      </p:sp>
      <p:sp>
        <p:nvSpPr>
          <p:cNvPr id="18" name="Picture Placeholder 16"/>
          <p:cNvSpPr>
            <a:spLocks noGrp="1"/>
          </p:cNvSpPr>
          <p:nvPr>
            <p:ph type="pic" sz="quarter" idx="15"/>
          </p:nvPr>
        </p:nvSpPr>
        <p:spPr>
          <a:xfrm>
            <a:off x="3201023" y="3689056"/>
            <a:ext cx="2700000" cy="2160000"/>
          </a:xfrm>
          <a:prstGeom prst="rect">
            <a:avLst/>
          </a:prstGeom>
        </p:spPr>
        <p:txBody>
          <a:bodyPr vert="horz" lIns="0" tIns="0" rIns="0" bIns="0" anchor="ctr" anchorCtr="0"/>
          <a:lstStyle>
            <a:lvl1pPr marL="0" indent="0" algn="ctr">
              <a:lnSpc>
                <a:spcPct val="100000"/>
              </a:lnSpc>
              <a:spcBef>
                <a:spcPts val="0"/>
              </a:spcBef>
              <a:spcAft>
                <a:spcPts val="0"/>
              </a:spcAft>
              <a:buNone/>
              <a:defRPr sz="1050" baseline="0">
                <a:solidFill>
                  <a:schemeClr val="tx1"/>
                </a:solidFill>
                <a:latin typeface="Arial" panose="020B0604020202020204" pitchFamily="34" charset="0"/>
                <a:cs typeface="Arial" panose="020B0604020202020204" pitchFamily="34" charset="0"/>
              </a:defRPr>
            </a:lvl1pPr>
          </a:lstStyle>
          <a:p>
            <a:r>
              <a:rPr lang="en-GB" noProof="0"/>
              <a:t>Click icon to add picture</a:t>
            </a:r>
            <a:endParaRPr lang="en-GB" noProof="0"/>
          </a:p>
        </p:txBody>
      </p:sp>
      <p:sp>
        <p:nvSpPr>
          <p:cNvPr id="19" name="Picture Placeholder 16"/>
          <p:cNvSpPr>
            <a:spLocks noGrp="1"/>
          </p:cNvSpPr>
          <p:nvPr>
            <p:ph type="pic" sz="quarter" idx="16"/>
          </p:nvPr>
        </p:nvSpPr>
        <p:spPr>
          <a:xfrm>
            <a:off x="6067748" y="3689056"/>
            <a:ext cx="2700000" cy="2160000"/>
          </a:xfrm>
          <a:prstGeom prst="rect">
            <a:avLst/>
          </a:prstGeom>
        </p:spPr>
        <p:txBody>
          <a:bodyPr vert="horz" lIns="0" tIns="0" rIns="0" bIns="0" anchor="ctr" anchorCtr="0"/>
          <a:lstStyle>
            <a:lvl1pPr marL="0" indent="0" algn="ctr">
              <a:lnSpc>
                <a:spcPct val="100000"/>
              </a:lnSpc>
              <a:spcBef>
                <a:spcPts val="0"/>
              </a:spcBef>
              <a:spcAft>
                <a:spcPts val="0"/>
              </a:spcAft>
              <a:buNone/>
              <a:defRPr sz="1050" baseline="0">
                <a:solidFill>
                  <a:schemeClr val="tx1"/>
                </a:solidFill>
                <a:latin typeface="Arial" panose="020B0604020202020204" pitchFamily="34" charset="0"/>
                <a:cs typeface="Arial" panose="020B0604020202020204" pitchFamily="34" charset="0"/>
              </a:defRPr>
            </a:lvl1pPr>
          </a:lstStyle>
          <a:p>
            <a:r>
              <a:rPr lang="en-GB" noProof="0"/>
              <a:t>Click icon to add picture</a:t>
            </a:r>
            <a:endParaRPr lang="en-GB" noProof="0"/>
          </a:p>
        </p:txBody>
      </p:sp>
      <p:sp>
        <p:nvSpPr>
          <p:cNvPr id="21" name="Text Placeholder 2"/>
          <p:cNvSpPr>
            <a:spLocks noGrp="1"/>
          </p:cNvSpPr>
          <p:nvPr>
            <p:ph type="body" sz="quarter" idx="13"/>
          </p:nvPr>
        </p:nvSpPr>
        <p:spPr>
          <a:xfrm>
            <a:off x="236537" y="1649464"/>
            <a:ext cx="7056000" cy="1920000"/>
          </a:xfrm>
          <a:prstGeom prst="rect">
            <a:avLst/>
          </a:prstGeom>
        </p:spPr>
        <p:txBody>
          <a:bodyPr vert="horz"/>
          <a:lstStyle>
            <a:lvl1pPr marL="0" marR="0" indent="0" algn="l" defTabSz="685800" rtl="0" eaLnBrk="1" fontAlgn="base" latinLnBrk="0" hangingPunct="1">
              <a:lnSpc>
                <a:spcPct val="100000"/>
              </a:lnSpc>
              <a:spcBef>
                <a:spcPts val="0"/>
              </a:spcBef>
              <a:spcAft>
                <a:spcPts val="0"/>
              </a:spcAft>
              <a:buClrTx/>
              <a:buSzTx/>
              <a:buFontTx/>
              <a:buNone/>
              <a:defRPr sz="1800">
                <a:solidFill>
                  <a:schemeClr val="tx1"/>
                </a:solidFill>
                <a:latin typeface="Arial" panose="020B0604020202020204" pitchFamily="34" charset="0"/>
                <a:cs typeface="Arial" panose="020B0604020202020204" pitchFamily="34" charset="0"/>
              </a:defRPr>
            </a:lvl1pPr>
            <a:lvl2pPr marL="198755" marR="0" indent="-197485" algn="l" defTabSz="685800" rtl="0" eaLnBrk="1" fontAlgn="base" latinLnBrk="0" hangingPunct="1">
              <a:lnSpc>
                <a:spcPct val="90000"/>
              </a:lnSpc>
              <a:spcBef>
                <a:spcPct val="0"/>
              </a:spcBef>
              <a:spcAft>
                <a:spcPct val="0"/>
              </a:spcAft>
              <a:buClrTx/>
              <a:buSzTx/>
              <a:buFontTx/>
              <a:buChar char="•"/>
              <a:defRPr sz="1350"/>
            </a:lvl2pPr>
            <a:lvl3pPr marL="466725" marR="0" indent="-135890" algn="l" defTabSz="685800" rtl="0" eaLnBrk="1" fontAlgn="base" latinLnBrk="0" hangingPunct="1">
              <a:lnSpc>
                <a:spcPct val="90000"/>
              </a:lnSpc>
              <a:spcBef>
                <a:spcPct val="0"/>
              </a:spcBef>
              <a:spcAft>
                <a:spcPct val="0"/>
              </a:spcAft>
              <a:buClrTx/>
              <a:buSzTx/>
              <a:buFont typeface="Arial" panose="020B0604020202020204" pitchFamily="34" charset="0"/>
              <a:buChar char="-"/>
              <a:defRPr sz="1350"/>
            </a:lvl3pPr>
            <a:lvl4pPr marL="1243330" indent="-214630">
              <a:buFont typeface="Arial" panose="020B0604020202020204"/>
              <a:buChar char="•"/>
              <a:defRPr sz="1350"/>
            </a:lvl4pPr>
            <a:lvl5pPr marL="1586230" indent="-214630">
              <a:buFont typeface="Arial" panose="020B0604020202020204"/>
              <a:buChar char="•"/>
              <a:defRPr sz="1350"/>
            </a:lvl5pPr>
          </a:lstStyle>
          <a:p>
            <a:pPr lvl="0"/>
            <a:r>
              <a:rPr lang="en-GB" noProof="0" dirty="0"/>
              <a:t>Click to edit Master text styles</a:t>
            </a:r>
            <a:endParaRPr lang="en-GB" noProof="0" dirty="0"/>
          </a:p>
        </p:txBody>
      </p:sp>
      <p:sp>
        <p:nvSpPr>
          <p:cNvPr id="8"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fld>
            <a:endParaRPr lang="en-GB" dirty="0"/>
          </a:p>
        </p:txBody>
      </p:sp>
      <p:sp>
        <p:nvSpPr>
          <p:cNvPr id="9" name="Title 8"/>
          <p:cNvSpPr>
            <a:spLocks noGrp="1"/>
          </p:cNvSpPr>
          <p:nvPr>
            <p:ph type="title" hasCustomPrompt="1"/>
          </p:nvPr>
        </p:nvSpPr>
        <p:spPr>
          <a:xfrm>
            <a:off x="237062" y="192000"/>
            <a:ext cx="8765651" cy="672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title</a:t>
            </a:r>
            <a:endParaRPr lang="en-GB" noProof="0"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ntents List">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236537" y="1644095"/>
            <a:ext cx="8766174" cy="4230000"/>
          </a:xfrm>
          <a:prstGeom prst="rect">
            <a:avLst/>
          </a:prstGeom>
        </p:spPr>
        <p:txBody>
          <a:bodyPr/>
          <a:lstStyle>
            <a:lvl1pPr marL="269875" indent="-269875">
              <a:lnSpc>
                <a:spcPct val="100000"/>
              </a:lnSpc>
              <a:spcBef>
                <a:spcPts val="0"/>
              </a:spcBef>
              <a:buClrTx/>
              <a:buFont typeface="+mj-lt"/>
              <a:buAutoNum type="arabicPeriod"/>
              <a:defRPr sz="1800" b="1">
                <a:solidFill>
                  <a:schemeClr val="tx1"/>
                </a:solidFill>
                <a:latin typeface="Arial" panose="020B0604020202020204" pitchFamily="34" charset="0"/>
                <a:cs typeface="Arial" panose="020B0604020202020204" pitchFamily="34" charset="0"/>
              </a:defRPr>
            </a:lvl1pPr>
            <a:lvl2pPr marL="472440" indent="-135255">
              <a:lnSpc>
                <a:spcPct val="100000"/>
              </a:lnSpc>
              <a:spcBef>
                <a:spcPts val="0"/>
              </a:spcBef>
              <a:buClrTx/>
              <a:buFont typeface="Arial" panose="020B0604020202020204" pitchFamily="34" charset="0"/>
              <a:buChar char="•"/>
              <a:defRPr sz="1600" baseline="0">
                <a:solidFill>
                  <a:schemeClr val="tx1"/>
                </a:solidFill>
                <a:latin typeface="Arial" panose="020B0604020202020204" pitchFamily="34" charset="0"/>
                <a:cs typeface="Arial" panose="020B0604020202020204" pitchFamily="34" charset="0"/>
              </a:defRPr>
            </a:lvl2pPr>
            <a:lvl3pPr>
              <a:defRPr sz="1050" baseline="0">
                <a:latin typeface="Arial" panose="020B0604020202020204" pitchFamily="34" charset="0"/>
                <a:cs typeface="Arial" panose="020B0604020202020204" pitchFamily="34" charset="0"/>
              </a:defRPr>
            </a:lvl3pPr>
            <a:lvl4pPr marL="467360" indent="-135255">
              <a:defRPr sz="1050">
                <a:latin typeface="Arial" panose="020B0604020202020204" pitchFamily="34" charset="0"/>
                <a:cs typeface="Arial" panose="020B0604020202020204" pitchFamily="34" charset="0"/>
              </a:defRPr>
            </a:lvl4pPr>
            <a:lvl5pPr marL="467360">
              <a:defRPr sz="105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endParaRPr lang="en-GB" noProof="0" dirty="0"/>
          </a:p>
          <a:p>
            <a:pPr lvl="1"/>
            <a:r>
              <a:rPr lang="en-GB" noProof="0" dirty="0"/>
              <a:t>Second level</a:t>
            </a:r>
            <a:endParaRPr lang="en-GB" noProof="0" dirty="0"/>
          </a:p>
          <a:p>
            <a:pPr lvl="1"/>
            <a:r>
              <a:rPr lang="en-GB" noProof="0" dirty="0"/>
              <a:t>Third level</a:t>
            </a:r>
            <a:endParaRPr lang="en-GB" noProof="0" dirty="0"/>
          </a:p>
          <a:p>
            <a:pPr lvl="1"/>
            <a:r>
              <a:rPr lang="en-GB" noProof="0" dirty="0"/>
              <a:t>Fourth level</a:t>
            </a:r>
            <a:endParaRPr lang="en-GB" noProof="0" dirty="0"/>
          </a:p>
        </p:txBody>
      </p:sp>
      <p:sp>
        <p:nvSpPr>
          <p:cNvPr id="5"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fld>
            <a:endParaRPr lang="en-GB" dirty="0"/>
          </a:p>
        </p:txBody>
      </p:sp>
      <p:sp>
        <p:nvSpPr>
          <p:cNvPr id="9" name="Title 8"/>
          <p:cNvSpPr>
            <a:spLocks noGrp="1"/>
          </p:cNvSpPr>
          <p:nvPr>
            <p:ph type="title" hasCustomPrompt="1"/>
          </p:nvPr>
        </p:nvSpPr>
        <p:spPr>
          <a:xfrm>
            <a:off x="237062" y="192000"/>
            <a:ext cx="8765651" cy="672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content title</a:t>
            </a:r>
            <a:endParaRPr lang="en-GB" noProof="0"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fld>
            <a:endParaRPr lang="en-GB" dirty="0"/>
          </a:p>
        </p:txBody>
      </p:sp>
      <p:sp>
        <p:nvSpPr>
          <p:cNvPr id="6" name="Title 8"/>
          <p:cNvSpPr>
            <a:spLocks noGrp="1"/>
          </p:cNvSpPr>
          <p:nvPr>
            <p:ph type="title" hasCustomPrompt="1"/>
          </p:nvPr>
        </p:nvSpPr>
        <p:spPr>
          <a:xfrm>
            <a:off x="237062" y="192000"/>
            <a:ext cx="8765651" cy="672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title</a:t>
            </a:r>
            <a:endParaRPr lang="en-GB" noProof="0"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showMasterSp="0" userDrawn="1">
  <p:cSld name="Blank">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B36B37-E344-4D03-884D-810A3DF55B94}" type="datetimeFigureOut">
              <a:rPr lang="id-ID" smtClean="0"/>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4B02A0B-4ABA-4402-A15E-7A1790BB763A}" type="slidenum">
              <a:rPr lang="id-ID" smtClean="0"/>
            </a:fld>
            <a:endParaRPr lang="id-ID"/>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60BD5E7B-6D5C-44EA-8DE5-B66861F8C1F0}" type="datetimeFigureOut">
              <a:rPr lang="en-GB" smtClean="0"/>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3507A9-E674-4D65-910B-2A4AC0E80311}" type="slidenum">
              <a:rPr lang="en-GB" smtClean="0"/>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63B36B37-E344-4D03-884D-810A3DF55B94}" type="datetimeFigureOut">
              <a:rPr lang="id-ID" smtClean="0"/>
            </a:fld>
            <a:endParaRPr lang="id-ID"/>
          </a:p>
        </p:txBody>
      </p:sp>
      <p:sp>
        <p:nvSpPr>
          <p:cNvPr id="27" name="Slide Number Placeholder 26"/>
          <p:cNvSpPr>
            <a:spLocks noGrp="1"/>
          </p:cNvSpPr>
          <p:nvPr>
            <p:ph type="sldNum" sz="quarter" idx="11"/>
          </p:nvPr>
        </p:nvSpPr>
        <p:spPr/>
        <p:txBody>
          <a:bodyPr rtlCol="0"/>
          <a:lstStyle/>
          <a:p>
            <a:fld id="{E4B02A0B-4ABA-4402-A15E-7A1790BB763A}" type="slidenum">
              <a:rPr lang="id-ID" smtClean="0"/>
            </a:fld>
            <a:endParaRPr lang="id-ID"/>
          </a:p>
        </p:txBody>
      </p:sp>
      <p:sp>
        <p:nvSpPr>
          <p:cNvPr id="28" name="Footer Placeholder 27"/>
          <p:cNvSpPr>
            <a:spLocks noGrp="1"/>
          </p:cNvSpPr>
          <p:nvPr>
            <p:ph type="ftr" sz="quarter" idx="12"/>
          </p:nvPr>
        </p:nvSpPr>
        <p:spPr/>
        <p:txBody>
          <a:bodyPr rtlCol="0"/>
          <a:lstStyle/>
          <a:p>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63B36B37-E344-4D03-884D-810A3DF55B94}" type="datetimeFigureOut">
              <a:rPr lang="id-ID" smtClean="0"/>
            </a:fld>
            <a:endParaRPr lang="id-ID"/>
          </a:p>
        </p:txBody>
      </p:sp>
      <p:sp>
        <p:nvSpPr>
          <p:cNvPr id="4" name="Footer Placeholder 3"/>
          <p:cNvSpPr>
            <a:spLocks noGrp="1"/>
          </p:cNvSpPr>
          <p:nvPr>
            <p:ph type="ftr" sz="quarter" idx="11"/>
          </p:nvPr>
        </p:nvSpPr>
        <p:spPr>
          <a:xfrm>
            <a:off x="5257800" y="612648"/>
            <a:ext cx="1325880" cy="457200"/>
          </a:xfrm>
        </p:spPr>
        <p:txBody>
          <a:bodyPr/>
          <a:lstStyle/>
          <a:p>
            <a:endParaRPr lang="id-ID"/>
          </a:p>
        </p:txBody>
      </p:sp>
      <p:sp>
        <p:nvSpPr>
          <p:cNvPr id="5" name="Slide Number Placeholder 4"/>
          <p:cNvSpPr>
            <a:spLocks noGrp="1"/>
          </p:cNvSpPr>
          <p:nvPr>
            <p:ph type="sldNum" sz="quarter" idx="12"/>
          </p:nvPr>
        </p:nvSpPr>
        <p:spPr>
          <a:xfrm>
            <a:off x="8174736" y="2272"/>
            <a:ext cx="762000" cy="365760"/>
          </a:xfrm>
        </p:spPr>
        <p:txBody>
          <a:bodyPr/>
          <a:lstStyle/>
          <a:p>
            <a:fld id="{E4B02A0B-4ABA-4402-A15E-7A1790BB763A}" type="slidenum">
              <a:rPr lang="id-ID" smtClean="0"/>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B36B37-E344-4D03-884D-810A3DF55B94}" type="datetimeFigureOut">
              <a:rPr lang="id-ID" smtClean="0"/>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4B02A0B-4ABA-4402-A15E-7A1790BB763A}" type="slidenum">
              <a:rPr lang="id-ID" smtClean="0"/>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889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endParaRPr kumimoji="0" lang="en-US" smtClean="0"/>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B36B37-E344-4D03-884D-810A3DF55B94}" type="datetimeFigureOut">
              <a:rPr lang="id-ID" smtClean="0"/>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4B02A0B-4ABA-4402-A15E-7A1790BB763A}" type="slidenum">
              <a:rPr lang="id-ID" smtClean="0"/>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endParaRPr kumimoji="0" lang="en-US" smtClean="0"/>
          </a:p>
        </p:txBody>
      </p:sp>
      <p:sp>
        <p:nvSpPr>
          <p:cNvPr id="5" name="Date Placeholder 4"/>
          <p:cNvSpPr>
            <a:spLocks noGrp="1"/>
          </p:cNvSpPr>
          <p:nvPr>
            <p:ph type="dt" sz="half" idx="10"/>
          </p:nvPr>
        </p:nvSpPr>
        <p:spPr/>
        <p:txBody>
          <a:bodyPr/>
          <a:lstStyle/>
          <a:p>
            <a:fld id="{63B36B37-E344-4D03-884D-810A3DF55B94}" type="datetimeFigureOut">
              <a:rPr lang="id-ID" smtClean="0"/>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4B02A0B-4ABA-4402-A15E-7A1790BB763A}" type="slidenum">
              <a:rPr lang="id-ID" smtClean="0"/>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0" Type="http://schemas.openxmlformats.org/officeDocument/2006/relationships/theme" Target="../theme/theme2.xml"/><Relationship Id="rId3" Type="http://schemas.openxmlformats.org/officeDocument/2006/relationships/slideLayout" Target="../slideLayouts/slideLayout15.xml"/><Relationship Id="rId29" Type="http://schemas.openxmlformats.org/officeDocument/2006/relationships/image" Target="../media/image2.jpeg"/><Relationship Id="rId28" Type="http://schemas.openxmlformats.org/officeDocument/2006/relationships/slideLayout" Target="../slideLayouts/slideLayout40.xml"/><Relationship Id="rId27" Type="http://schemas.openxmlformats.org/officeDocument/2006/relationships/slideLayout" Target="../slideLayouts/slideLayout39.xml"/><Relationship Id="rId26" Type="http://schemas.openxmlformats.org/officeDocument/2006/relationships/slideLayout" Target="../slideLayouts/slideLayout38.xml"/><Relationship Id="rId25" Type="http://schemas.openxmlformats.org/officeDocument/2006/relationships/slideLayout" Target="../slideLayouts/slideLayout37.xml"/><Relationship Id="rId24" Type="http://schemas.openxmlformats.org/officeDocument/2006/relationships/slideLayout" Target="../slideLayouts/slideLayout36.xml"/><Relationship Id="rId23" Type="http://schemas.openxmlformats.org/officeDocument/2006/relationships/slideLayout" Target="../slideLayouts/slideLayout35.xml"/><Relationship Id="rId22" Type="http://schemas.openxmlformats.org/officeDocument/2006/relationships/slideLayout" Target="../slideLayouts/slideLayout34.xml"/><Relationship Id="rId21" Type="http://schemas.openxmlformats.org/officeDocument/2006/relationships/slideLayout" Target="../slideLayouts/slideLayout33.xml"/><Relationship Id="rId20" Type="http://schemas.openxmlformats.org/officeDocument/2006/relationships/slideLayout" Target="../slideLayouts/slideLayout32.xml"/><Relationship Id="rId2" Type="http://schemas.openxmlformats.org/officeDocument/2006/relationships/slideLayout" Target="../slideLayouts/slideLayout14.xml"/><Relationship Id="rId19" Type="http://schemas.openxmlformats.org/officeDocument/2006/relationships/slideLayout" Target="../slideLayouts/slideLayout31.xml"/><Relationship Id="rId18" Type="http://schemas.openxmlformats.org/officeDocument/2006/relationships/slideLayout" Target="../slideLayouts/slideLayout30.xml"/><Relationship Id="rId17" Type="http://schemas.openxmlformats.org/officeDocument/2006/relationships/slideLayout" Target="../slideLayouts/slideLayout29.xml"/><Relationship Id="rId16" Type="http://schemas.openxmlformats.org/officeDocument/2006/relationships/slideLayout" Target="../slideLayouts/slideLayout28.xml"/><Relationship Id="rId15" Type="http://schemas.openxmlformats.org/officeDocument/2006/relationships/slideLayout" Target="../slideLayouts/slideLayout27.xml"/><Relationship Id="rId14" Type="http://schemas.openxmlformats.org/officeDocument/2006/relationships/slideLayout" Target="../slideLayouts/slideLayout26.xml"/><Relationship Id="rId13" Type="http://schemas.openxmlformats.org/officeDocument/2006/relationships/slideLayout" Target="../slideLayouts/slideLayout25.xml"/><Relationship Id="rId12" Type="http://schemas.openxmlformats.org/officeDocument/2006/relationships/slideLayout" Target="../slideLayouts/slideLayout24.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endParaRPr kumimoji="0" lang="en-US" smtClean="0"/>
          </a:p>
          <a:p>
            <a:pPr lvl="1" eaLnBrk="1" latinLnBrk="0" hangingPunct="1"/>
            <a:r>
              <a:rPr kumimoji="0" lang="en-US" smtClean="0"/>
              <a:t>Second level</a:t>
            </a:r>
            <a:endParaRPr kumimoji="0" lang="en-US" smtClean="0"/>
          </a:p>
          <a:p>
            <a:pPr lvl="2" eaLnBrk="1" latinLnBrk="0" hangingPunct="1"/>
            <a:r>
              <a:rPr kumimoji="0" lang="en-US" smtClean="0"/>
              <a:t>Third level</a:t>
            </a:r>
            <a:endParaRPr kumimoji="0" lang="en-US" smtClean="0"/>
          </a:p>
          <a:p>
            <a:pPr lvl="3" eaLnBrk="1" latinLnBrk="0" hangingPunct="1"/>
            <a:r>
              <a:rPr kumimoji="0" lang="en-US" smtClean="0"/>
              <a:t>Fourth level</a:t>
            </a:r>
            <a:endParaRPr kumimoji="0" lang="en-US" smtClean="0"/>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3B36B37-E344-4D03-884D-810A3DF55B94}" type="datetimeFigureOut">
              <a:rPr lang="id-ID" smtClean="0"/>
            </a:fld>
            <a:endParaRPr lang="id-ID"/>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id-ID"/>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4B02A0B-4ABA-4402-A15E-7A1790BB763A}" type="slidenum">
              <a:rPr lang="id-ID" smtClean="0"/>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5905" algn="l" rtl="0" eaLnBrk="1" latinLnBrk="0" hangingPunct="1">
        <a:spcBef>
          <a:spcPts val="300"/>
        </a:spcBef>
        <a:buClr>
          <a:schemeClr val="accent3"/>
        </a:buClr>
        <a:buFont typeface="Georgia" panose="02040502050405020303"/>
        <a:buChar char="•"/>
        <a:defRPr kumimoji="0" sz="2800" kern="1200">
          <a:solidFill>
            <a:schemeClr val="tx1"/>
          </a:solidFill>
          <a:latin typeface="+mn-lt"/>
          <a:ea typeface="+mn-ea"/>
          <a:cs typeface="+mn-cs"/>
        </a:defRPr>
      </a:lvl1pPr>
      <a:lvl2pPr marL="658495" indent="-247015" algn="l" rtl="0" eaLnBrk="1" latinLnBrk="0" hangingPunct="1">
        <a:spcBef>
          <a:spcPts val="300"/>
        </a:spcBef>
        <a:buClr>
          <a:schemeClr val="accent2"/>
        </a:buClr>
        <a:buFont typeface="Georgia" panose="02040502050405020303"/>
        <a:buChar char="▫"/>
        <a:defRPr kumimoji="0" sz="2600" kern="1200">
          <a:solidFill>
            <a:schemeClr val="accent2"/>
          </a:solidFill>
          <a:latin typeface="+mn-lt"/>
          <a:ea typeface="+mn-ea"/>
          <a:cs typeface="+mn-cs"/>
        </a:defRPr>
      </a:lvl2pPr>
      <a:lvl3pPr marL="923290" indent="-219710" algn="l" rtl="0" eaLnBrk="1" latinLnBrk="0" hangingPunct="1">
        <a:spcBef>
          <a:spcPts val="300"/>
        </a:spcBef>
        <a:buClr>
          <a:schemeClr val="accent1"/>
        </a:buClr>
        <a:buFont typeface="Wingdings 2" panose="05020102010507070707"/>
        <a:buChar char=""/>
        <a:defRPr kumimoji="0" sz="2400" kern="1200">
          <a:solidFill>
            <a:schemeClr val="accent1"/>
          </a:solidFill>
          <a:latin typeface="+mn-lt"/>
          <a:ea typeface="+mn-ea"/>
          <a:cs typeface="+mn-cs"/>
        </a:defRPr>
      </a:lvl3pPr>
      <a:lvl4pPr marL="1179830" indent="-201295" algn="l" rtl="0" eaLnBrk="1" latinLnBrk="0" hangingPunct="1">
        <a:spcBef>
          <a:spcPts val="300"/>
        </a:spcBef>
        <a:buClr>
          <a:schemeClr val="accent1"/>
        </a:buClr>
        <a:buFont typeface="Wingdings 2" panose="05020102010507070707"/>
        <a:buChar char=""/>
        <a:defRPr kumimoji="0" sz="2200" kern="1200">
          <a:solidFill>
            <a:schemeClr val="accent1"/>
          </a:solidFill>
          <a:latin typeface="+mn-lt"/>
          <a:ea typeface="+mn-ea"/>
          <a:cs typeface="+mn-cs"/>
        </a:defRPr>
      </a:lvl4pPr>
      <a:lvl5pPr marL="1390015" indent="-182880" algn="l" rtl="0" eaLnBrk="1" latinLnBrk="0" hangingPunct="1">
        <a:spcBef>
          <a:spcPts val="300"/>
        </a:spcBef>
        <a:buClr>
          <a:schemeClr val="accent3"/>
        </a:buClr>
        <a:buFont typeface="Georgia" panose="02040502050405020303"/>
        <a:buChar char="▫"/>
        <a:defRPr kumimoji="0" sz="2000" kern="1200">
          <a:solidFill>
            <a:schemeClr val="accent3"/>
          </a:solidFill>
          <a:latin typeface="+mn-lt"/>
          <a:ea typeface="+mn-ea"/>
          <a:cs typeface="+mn-cs"/>
        </a:defRPr>
      </a:lvl5pPr>
      <a:lvl6pPr marL="1609090" indent="-182880" algn="l" rtl="0" eaLnBrk="1" latinLnBrk="0" hangingPunct="1">
        <a:spcBef>
          <a:spcPts val="300"/>
        </a:spcBef>
        <a:buClr>
          <a:schemeClr val="accent3"/>
        </a:buClr>
        <a:buFont typeface="Georgia" panose="02040502050405020303"/>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panose="02040502050405020303"/>
        <a:buChar char="▫"/>
        <a:defRPr kumimoji="0" sz="1600" kern="1200">
          <a:solidFill>
            <a:schemeClr val="accent3"/>
          </a:solidFill>
          <a:latin typeface="+mn-lt"/>
          <a:ea typeface="+mn-ea"/>
          <a:cs typeface="+mn-cs"/>
        </a:defRPr>
      </a:lvl7pPr>
      <a:lvl8pPr marL="2030095" indent="-182880" algn="l" rtl="0" eaLnBrk="1" latinLnBrk="0" hangingPunct="1">
        <a:spcBef>
          <a:spcPts val="300"/>
        </a:spcBef>
        <a:buClr>
          <a:schemeClr val="accent3"/>
        </a:buClr>
        <a:buFont typeface="Georgia" panose="02040502050405020303"/>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panose="02040502050405020303"/>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fld>
            <a:endParaRPr lang="en-GB" dirty="0"/>
          </a:p>
        </p:txBody>
      </p:sp>
      <p:pic>
        <p:nvPicPr>
          <p:cNvPr id="4" name="Picture 3" descr="AZ_SYMBOL_RGB.jpg"/>
          <p:cNvPicPr>
            <a:picLocks noChangeAspect="1"/>
          </p:cNvPicPr>
          <p:nvPr userDrawn="1"/>
        </p:nvPicPr>
        <p:blipFill>
          <a:blip r:embed="rId29">
            <a:extLst>
              <a:ext uri="{28A0092B-C50C-407E-A947-70E740481C1C}">
                <a14:useLocalDpi xmlns:a14="http://schemas.microsoft.com/office/drawing/2010/main" val="0"/>
              </a:ext>
            </a:extLst>
          </a:blip>
          <a:stretch>
            <a:fillRect/>
          </a:stretch>
        </p:blipFill>
        <p:spPr>
          <a:xfrm>
            <a:off x="8440596" y="5997125"/>
            <a:ext cx="453600" cy="696215"/>
          </a:xfrm>
          <a:prstGeom prst="rect">
            <a:avLst/>
          </a:prstGeom>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 id="2147483688" r:id="rId27"/>
    <p:sldLayoutId id="2147483689" r:id="rId28"/>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620688"/>
            <a:ext cx="7844408" cy="2046089"/>
          </a:xfrm>
        </p:spPr>
        <p:txBody>
          <a:bodyPr>
            <a:normAutofit fontScale="90000"/>
          </a:bodyPr>
          <a:lstStyle/>
          <a:p>
            <a:br>
              <a:rPr lang="id-ID" dirty="0" smtClean="0">
                <a:solidFill>
                  <a:srgbClr val="FFC000"/>
                </a:solidFill>
              </a:rPr>
            </a:br>
            <a:r>
              <a:rPr lang="id-ID" b="1" dirty="0" smtClean="0">
                <a:solidFill>
                  <a:srgbClr val="FFC000"/>
                </a:solidFill>
              </a:rPr>
              <a:t>PENYAKIT </a:t>
            </a:r>
            <a:r>
              <a:rPr lang="id-ID" b="1" dirty="0">
                <a:solidFill>
                  <a:srgbClr val="FFC000"/>
                </a:solidFill>
              </a:rPr>
              <a:t>PARU OBSTRUKTIF KRONIK </a:t>
            </a:r>
            <a:br>
              <a:rPr lang="id-ID" b="1" dirty="0" smtClean="0">
                <a:solidFill>
                  <a:srgbClr val="FFC000"/>
                </a:solidFill>
              </a:rPr>
            </a:br>
            <a:r>
              <a:rPr lang="id-ID" b="1" dirty="0" smtClean="0">
                <a:solidFill>
                  <a:srgbClr val="FFC000"/>
                </a:solidFill>
              </a:rPr>
              <a:t>PADA </a:t>
            </a:r>
            <a:r>
              <a:rPr lang="id-ID" b="1" dirty="0">
                <a:solidFill>
                  <a:srgbClr val="FFC000"/>
                </a:solidFill>
              </a:rPr>
              <a:t>JEMAAH HAJI</a:t>
            </a:r>
            <a:br>
              <a:rPr lang="id-ID" b="1" dirty="0">
                <a:solidFill>
                  <a:srgbClr val="FFC000"/>
                </a:solidFill>
              </a:rPr>
            </a:br>
            <a:endParaRPr lang="id-ID" b="1" dirty="0">
              <a:solidFill>
                <a:srgbClr val="FFC000"/>
              </a:solidFill>
            </a:endParaRPr>
          </a:p>
        </p:txBody>
      </p:sp>
      <p:sp>
        <p:nvSpPr>
          <p:cNvPr id="3" name="Subtitle 2"/>
          <p:cNvSpPr>
            <a:spLocks noGrp="1"/>
          </p:cNvSpPr>
          <p:nvPr>
            <p:ph type="subTitle" idx="1"/>
          </p:nvPr>
        </p:nvSpPr>
        <p:spPr>
          <a:xfrm>
            <a:off x="457200" y="3899938"/>
            <a:ext cx="5915000" cy="1752600"/>
          </a:xfrm>
        </p:spPr>
        <p:txBody>
          <a:bodyPr>
            <a:normAutofit fontScale="92500"/>
          </a:bodyPr>
          <a:lstStyle/>
          <a:p>
            <a:r>
              <a:rPr lang="id-ID" sz="2800" b="1" dirty="0">
                <a:solidFill>
                  <a:schemeClr val="bg1"/>
                </a:solidFill>
              </a:rPr>
              <a:t>Musdalifah</a:t>
            </a:r>
            <a:endParaRPr lang="id-ID" sz="2800" b="1" dirty="0" smtClean="0">
              <a:solidFill>
                <a:schemeClr val="bg1"/>
              </a:solidFill>
              <a:effectLst/>
            </a:endParaRPr>
          </a:p>
          <a:p>
            <a:r>
              <a:rPr lang="id-ID" sz="2800" b="1" dirty="0">
                <a:solidFill>
                  <a:schemeClr val="bg1"/>
                </a:solidFill>
              </a:rPr>
              <a:t>Bagian Paru RSUD Karanganyar</a:t>
            </a:r>
            <a:endParaRPr lang="id-ID" sz="2800" b="1" dirty="0" smtClean="0">
              <a:solidFill>
                <a:schemeClr val="bg1"/>
              </a:solidFill>
              <a:effectLst/>
            </a:endParaRPr>
          </a:p>
          <a:p>
            <a:r>
              <a:rPr lang="id-ID" sz="2800" b="1" dirty="0">
                <a:solidFill>
                  <a:schemeClr val="bg1"/>
                </a:solidFill>
              </a:rPr>
              <a:t>Jl Laksda Yos Sudarso Bejen Karanganyar</a:t>
            </a:r>
            <a:endParaRPr lang="id-ID" sz="2800" b="1" dirty="0" smtClean="0">
              <a:solidFill>
                <a:schemeClr val="bg1"/>
              </a:solidFill>
              <a:effectLst/>
            </a:endParaRPr>
          </a:p>
          <a:p>
            <a:endParaRPr lang="id-ID" sz="28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640715"/>
            <a:ext cx="8229600" cy="1066800"/>
          </a:xfrm>
        </p:spPr>
        <p:txBody>
          <a:bodyPr>
            <a:normAutofit/>
          </a:bodyPr>
          <a:p>
            <a:r>
              <a:rPr lang="en-US" sz="3200">
                <a:solidFill>
                  <a:srgbClr val="FFC000"/>
                </a:solidFill>
              </a:rPr>
              <a:t>KEJADIAN </a:t>
            </a:r>
            <a:r>
              <a:rPr lang="id-ID" altLang="en-US" sz="3200">
                <a:solidFill>
                  <a:srgbClr val="FFC000"/>
                </a:solidFill>
              </a:rPr>
              <a:t>PPOK EKSASERBASI AKUT</a:t>
            </a:r>
            <a:r>
              <a:rPr lang="en-US" sz="3200">
                <a:solidFill>
                  <a:srgbClr val="FFC000"/>
                </a:solidFill>
              </a:rPr>
              <a:t> PADA JEMAAH HAJI</a:t>
            </a:r>
            <a:endParaRPr lang="en-US" sz="3200">
              <a:solidFill>
                <a:srgbClr val="FFC000"/>
              </a:solidFill>
            </a:endParaRPr>
          </a:p>
        </p:txBody>
      </p:sp>
      <p:sp>
        <p:nvSpPr>
          <p:cNvPr id="3" name="Content Placeholder 2"/>
          <p:cNvSpPr>
            <a:spLocks noGrp="1"/>
          </p:cNvSpPr>
          <p:nvPr>
            <p:ph idx="1"/>
          </p:nvPr>
        </p:nvSpPr>
        <p:spPr>
          <a:xfrm>
            <a:off x="457200" y="1923415"/>
            <a:ext cx="8229600" cy="4650740"/>
          </a:xfrm>
        </p:spPr>
        <p:txBody>
          <a:bodyPr>
            <a:normAutofit lnSpcReduction="20000"/>
          </a:bodyPr>
          <a:p>
            <a:pPr marL="109855" indent="0">
              <a:buNone/>
            </a:pPr>
            <a:r>
              <a:rPr lang="en-US" sz="2000">
                <a:solidFill>
                  <a:schemeClr val="bg1"/>
                </a:solidFill>
              </a:rPr>
              <a:t>Eksaserbasi PPOK</a:t>
            </a:r>
            <a:r>
              <a:rPr lang="id-ID" altLang="en-US" sz="2000">
                <a:solidFill>
                  <a:schemeClr val="bg1"/>
                </a:solidFill>
              </a:rPr>
              <a:t>: </a:t>
            </a:r>
            <a:r>
              <a:rPr lang="en-US" sz="2000">
                <a:solidFill>
                  <a:schemeClr val="bg1"/>
                </a:solidFill>
              </a:rPr>
              <a:t>perburukan gejala respirasi </a:t>
            </a:r>
            <a:r>
              <a:rPr lang="id-ID" sz="2000" dirty="0" smtClean="0">
                <a:solidFill>
                  <a:schemeClr val="bg1"/>
                </a:solidFill>
                <a:sym typeface="Wingdings" panose="05000000000000000000" pitchFamily="2" charset="2"/>
              </a:rPr>
              <a:t> </a:t>
            </a:r>
            <a:r>
              <a:rPr lang="id-ID" altLang="en-US" sz="2000">
                <a:solidFill>
                  <a:schemeClr val="bg1"/>
                </a:solidFill>
              </a:rPr>
              <a:t>perlu </a:t>
            </a:r>
            <a:r>
              <a:rPr lang="en-US" sz="2000">
                <a:solidFill>
                  <a:schemeClr val="bg1"/>
                </a:solidFill>
              </a:rPr>
              <a:t>terapi tambahan </a:t>
            </a:r>
            <a:r>
              <a:rPr lang="id-ID" sz="2000" dirty="0" smtClean="0">
                <a:solidFill>
                  <a:schemeClr val="bg1"/>
                </a:solidFill>
                <a:sym typeface="Wingdings" panose="05000000000000000000" pitchFamily="2" charset="2"/>
              </a:rPr>
              <a:t> </a:t>
            </a:r>
            <a:r>
              <a:rPr lang="en-US" sz="2000">
                <a:solidFill>
                  <a:schemeClr val="bg1"/>
                </a:solidFill>
                <a:sym typeface="+mn-ea"/>
              </a:rPr>
              <a:t> dibagi menjadi ringan, sedang, dan berat</a:t>
            </a:r>
            <a:endParaRPr lang="en-US" sz="2000">
              <a:solidFill>
                <a:schemeClr val="bg1"/>
              </a:solidFill>
            </a:endParaRPr>
          </a:p>
          <a:p>
            <a:pPr marL="109855" indent="0">
              <a:buNone/>
            </a:pPr>
            <a:endParaRPr lang="en-US" sz="2000">
              <a:solidFill>
                <a:schemeClr val="bg1"/>
              </a:solidFill>
            </a:endParaRPr>
          </a:p>
          <a:p>
            <a:pPr marL="109855" indent="0">
              <a:buNone/>
            </a:pPr>
            <a:r>
              <a:rPr lang="id-ID" altLang="en-US" sz="2000">
                <a:solidFill>
                  <a:schemeClr val="bg1"/>
                </a:solidFill>
              </a:rPr>
              <a:t>K</a:t>
            </a:r>
            <a:r>
              <a:rPr lang="en-US" sz="2000">
                <a:solidFill>
                  <a:schemeClr val="bg1"/>
                </a:solidFill>
              </a:rPr>
              <a:t>ejadian kompleks  </a:t>
            </a:r>
            <a:r>
              <a:rPr lang="id-ID" altLang="en-US" sz="2000">
                <a:solidFill>
                  <a:schemeClr val="bg1"/>
                </a:solidFill>
              </a:rPr>
              <a:t>~ </a:t>
            </a:r>
            <a:r>
              <a:rPr lang="en-US" sz="2000">
                <a:solidFill>
                  <a:schemeClr val="bg1"/>
                </a:solidFill>
              </a:rPr>
              <a:t>peningkatan inflamasi saluran napas,peningkatan produksi mukus, ditandai dengan gas trapping </a:t>
            </a:r>
            <a:r>
              <a:rPr lang="id-ID" sz="2000" dirty="0" smtClean="0">
                <a:solidFill>
                  <a:schemeClr val="bg1"/>
                </a:solidFill>
                <a:sym typeface="Wingdings" panose="05000000000000000000" pitchFamily="2" charset="2"/>
              </a:rPr>
              <a:t> </a:t>
            </a:r>
            <a:r>
              <a:rPr lang="id-ID" altLang="en-US" sz="2000">
                <a:solidFill>
                  <a:schemeClr val="bg1"/>
                </a:solidFill>
              </a:rPr>
              <a:t>b</a:t>
            </a:r>
            <a:r>
              <a:rPr lang="en-US" sz="2000">
                <a:solidFill>
                  <a:schemeClr val="bg1"/>
                </a:solidFill>
              </a:rPr>
              <a:t>erperan pada peningkatan sesak </a:t>
            </a:r>
            <a:r>
              <a:rPr lang="id-ID" altLang="en-US" sz="2000">
                <a:solidFill>
                  <a:schemeClr val="bg1"/>
                </a:solidFill>
              </a:rPr>
              <a:t>(</a:t>
            </a:r>
            <a:r>
              <a:rPr lang="en-US" sz="2000">
                <a:solidFill>
                  <a:schemeClr val="bg1"/>
                </a:solidFill>
              </a:rPr>
              <a:t>gejala utama eksaserbasi</a:t>
            </a:r>
            <a:r>
              <a:rPr lang="id-ID" altLang="en-US" sz="2000">
                <a:solidFill>
                  <a:schemeClr val="bg1"/>
                </a:solidFill>
              </a:rPr>
              <a:t>)</a:t>
            </a:r>
            <a:endParaRPr lang="id-ID" altLang="en-US" sz="2000">
              <a:solidFill>
                <a:schemeClr val="bg1"/>
              </a:solidFill>
            </a:endParaRPr>
          </a:p>
          <a:p>
            <a:pPr marL="109855" indent="0">
              <a:buNone/>
            </a:pPr>
            <a:endParaRPr lang="en-US" sz="2000">
              <a:solidFill>
                <a:schemeClr val="bg1"/>
              </a:solidFill>
            </a:endParaRPr>
          </a:p>
          <a:p>
            <a:pPr marL="109855" indent="0">
              <a:buNone/>
            </a:pPr>
            <a:r>
              <a:rPr lang="en-US" sz="2000">
                <a:solidFill>
                  <a:schemeClr val="bg1"/>
                </a:solidFill>
              </a:rPr>
              <a:t>Gejala </a:t>
            </a:r>
            <a:r>
              <a:rPr lang="id-ID" altLang="en-US" sz="2000">
                <a:solidFill>
                  <a:schemeClr val="bg1"/>
                </a:solidFill>
              </a:rPr>
              <a:t>lain:</a:t>
            </a:r>
            <a:r>
              <a:rPr lang="en-US" sz="2000">
                <a:solidFill>
                  <a:schemeClr val="bg1"/>
                </a:solidFill>
              </a:rPr>
              <a:t>peningkatan volume </a:t>
            </a:r>
            <a:r>
              <a:rPr lang="id-ID" altLang="en-US" sz="2000">
                <a:solidFill>
                  <a:schemeClr val="bg1"/>
                </a:solidFill>
              </a:rPr>
              <a:t>&amp; </a:t>
            </a:r>
            <a:r>
              <a:rPr lang="en-US" sz="2000">
                <a:solidFill>
                  <a:schemeClr val="bg1"/>
                </a:solidFill>
              </a:rPr>
              <a:t>purulensi sputum</a:t>
            </a:r>
            <a:r>
              <a:rPr lang="id-ID" altLang="en-US" sz="2000">
                <a:solidFill>
                  <a:schemeClr val="bg1"/>
                </a:solidFill>
              </a:rPr>
              <a:t>, </a:t>
            </a:r>
            <a:r>
              <a:rPr lang="en-US" sz="2000">
                <a:solidFill>
                  <a:schemeClr val="bg1"/>
                </a:solidFill>
              </a:rPr>
              <a:t>peningkatan batuk </a:t>
            </a:r>
            <a:r>
              <a:rPr lang="id-ID" altLang="en-US" sz="2000">
                <a:solidFill>
                  <a:schemeClr val="bg1"/>
                </a:solidFill>
              </a:rPr>
              <a:t>&amp;</a:t>
            </a:r>
            <a:r>
              <a:rPr lang="en-US" sz="2000">
                <a:solidFill>
                  <a:schemeClr val="bg1"/>
                </a:solidFill>
              </a:rPr>
              <a:t>mengi</a:t>
            </a:r>
            <a:endParaRPr lang="en-US" sz="2000">
              <a:solidFill>
                <a:schemeClr val="bg1"/>
              </a:solidFill>
            </a:endParaRPr>
          </a:p>
          <a:p>
            <a:pPr marL="109855" indent="0">
              <a:buNone/>
            </a:pPr>
            <a:endParaRPr lang="en-US" sz="2000">
              <a:solidFill>
                <a:schemeClr val="bg1"/>
              </a:solidFill>
            </a:endParaRPr>
          </a:p>
          <a:p>
            <a:pPr marL="109855" indent="0">
              <a:buNone/>
            </a:pPr>
            <a:r>
              <a:rPr lang="id-ID" altLang="en-US" sz="2000">
                <a:solidFill>
                  <a:schemeClr val="bg1"/>
                </a:solidFill>
              </a:rPr>
              <a:t>Pencetus utama e</a:t>
            </a:r>
            <a:r>
              <a:rPr lang="en-US" sz="2000">
                <a:solidFill>
                  <a:schemeClr val="bg1"/>
                </a:solidFill>
              </a:rPr>
              <a:t>ksaserbasi PPOK</a:t>
            </a:r>
            <a:r>
              <a:rPr lang="id-ID" altLang="en-US" sz="2000">
                <a:solidFill>
                  <a:schemeClr val="bg1"/>
                </a:solidFill>
              </a:rPr>
              <a:t> pd jemaah haji: </a:t>
            </a:r>
            <a:r>
              <a:rPr lang="en-US" sz="2000">
                <a:solidFill>
                  <a:schemeClr val="bg1"/>
                </a:solidFill>
              </a:rPr>
              <a:t>infeksi virus p</a:t>
            </a:r>
            <a:r>
              <a:rPr lang="id-ID" altLang="en-US" sz="2000">
                <a:solidFill>
                  <a:schemeClr val="bg1"/>
                </a:solidFill>
              </a:rPr>
              <a:t>d</a:t>
            </a:r>
            <a:r>
              <a:rPr lang="en-US" sz="2000">
                <a:solidFill>
                  <a:schemeClr val="bg1"/>
                </a:solidFill>
              </a:rPr>
              <a:t> saluran napas, infeksi bakteri, faktor lingkungan </a:t>
            </a:r>
            <a:r>
              <a:rPr lang="id-ID" altLang="en-US" sz="2000">
                <a:solidFill>
                  <a:schemeClr val="bg1"/>
                </a:solidFill>
              </a:rPr>
              <a:t>(</a:t>
            </a:r>
            <a:r>
              <a:rPr lang="en-US" sz="2000">
                <a:solidFill>
                  <a:schemeClr val="bg1"/>
                </a:solidFill>
              </a:rPr>
              <a:t>polusi</a:t>
            </a:r>
            <a:r>
              <a:rPr lang="id-ID" altLang="en-US" sz="2000">
                <a:solidFill>
                  <a:schemeClr val="bg1"/>
                </a:solidFill>
              </a:rPr>
              <a:t>&amp;</a:t>
            </a:r>
            <a:r>
              <a:rPr lang="en-US" sz="2000">
                <a:solidFill>
                  <a:schemeClr val="bg1"/>
                </a:solidFill>
              </a:rPr>
              <a:t>suhu</a:t>
            </a:r>
            <a:r>
              <a:rPr lang="id-ID" altLang="en-US" sz="2000">
                <a:solidFill>
                  <a:schemeClr val="bg1"/>
                </a:solidFill>
              </a:rPr>
              <a:t>), </a:t>
            </a:r>
            <a:r>
              <a:rPr lang="en-US" sz="2000">
                <a:solidFill>
                  <a:schemeClr val="bg1"/>
                </a:solidFill>
              </a:rPr>
              <a:t>kapasitas orang yang berlebihan, aktivitas fisik yang berat, dan tekanan mental</a:t>
            </a:r>
            <a:endParaRPr lang="en-US" sz="200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B1209"/>
        </a:solidFill>
        <a:effectLst/>
      </p:bgPr>
    </p:bg>
    <p:spTree>
      <p:nvGrpSpPr>
        <p:cNvPr id="1" name=""/>
        <p:cNvGrpSpPr/>
        <p:nvPr/>
      </p:nvGrpSpPr>
      <p:grpSpPr/>
      <p:sp>
        <p:nvSpPr>
          <p:cNvPr id="2" name="Title 1"/>
          <p:cNvSpPr>
            <a:spLocks noGrp="1"/>
          </p:cNvSpPr>
          <p:nvPr>
            <p:ph type="title"/>
          </p:nvPr>
        </p:nvSpPr>
        <p:spPr>
          <a:xfrm>
            <a:off x="457200" y="784225"/>
            <a:ext cx="8229600" cy="1066800"/>
          </a:xfrm>
        </p:spPr>
        <p:txBody>
          <a:bodyPr>
            <a:normAutofit fontScale="90000"/>
          </a:bodyPr>
          <a:p>
            <a:r>
              <a:rPr lang="en-US">
                <a:solidFill>
                  <a:schemeClr val="accent4">
                    <a:lumMod val="60000"/>
                    <a:lumOff val="40000"/>
                  </a:schemeClr>
                </a:solidFill>
              </a:rPr>
              <a:t>PENATALAKSANAAN P</a:t>
            </a:r>
            <a:r>
              <a:rPr lang="id-ID" altLang="en-US">
                <a:solidFill>
                  <a:schemeClr val="accent4">
                    <a:lumMod val="60000"/>
                    <a:lumOff val="40000"/>
                  </a:schemeClr>
                </a:solidFill>
              </a:rPr>
              <a:t>POK </a:t>
            </a:r>
            <a:r>
              <a:rPr lang="en-US">
                <a:solidFill>
                  <a:schemeClr val="accent4">
                    <a:lumMod val="60000"/>
                    <a:lumOff val="40000"/>
                  </a:schemeClr>
                </a:solidFill>
              </a:rPr>
              <a:t>PADA JEMAAH HAJI</a:t>
            </a:r>
            <a:endParaRPr lang="en-US">
              <a:solidFill>
                <a:schemeClr val="accent4">
                  <a:lumMod val="60000"/>
                  <a:lumOff val="40000"/>
                </a:schemeClr>
              </a:solidFill>
            </a:endParaRPr>
          </a:p>
        </p:txBody>
      </p:sp>
      <p:sp>
        <p:nvSpPr>
          <p:cNvPr id="3" name="Content Placeholder 2"/>
          <p:cNvSpPr>
            <a:spLocks noGrp="1"/>
          </p:cNvSpPr>
          <p:nvPr>
            <p:ph idx="1"/>
          </p:nvPr>
        </p:nvSpPr>
        <p:spPr>
          <a:xfrm>
            <a:off x="457200" y="2498344"/>
            <a:ext cx="8229600" cy="4325112"/>
          </a:xfrm>
        </p:spPr>
        <p:txBody>
          <a:bodyPr>
            <a:normAutofit fontScale="90000"/>
          </a:bodyPr>
          <a:p>
            <a:pPr marL="567055" indent="-457200">
              <a:buFont typeface="Wingdings" panose="05000000000000000000" charset="0"/>
              <a:buChar char="Ø"/>
            </a:pPr>
            <a:r>
              <a:rPr lang="id-ID" altLang="en-US">
                <a:solidFill>
                  <a:schemeClr val="bg1"/>
                </a:solidFill>
              </a:rPr>
              <a:t>D</a:t>
            </a:r>
            <a:r>
              <a:rPr lang="en-US">
                <a:solidFill>
                  <a:schemeClr val="bg1"/>
                </a:solidFill>
              </a:rPr>
              <a:t>ibagi menjadi penatalaksanaan saat stabil dan saat eksaserbasi </a:t>
            </a:r>
            <a:endParaRPr lang="en-US">
              <a:solidFill>
                <a:schemeClr val="bg1"/>
              </a:solidFill>
            </a:endParaRPr>
          </a:p>
          <a:p>
            <a:pPr marL="567055" indent="-457200">
              <a:buFont typeface="Wingdings" panose="05000000000000000000" charset="0"/>
              <a:buChar char="Ø"/>
            </a:pPr>
            <a:r>
              <a:rPr lang="id-ID" altLang="en-US">
                <a:solidFill>
                  <a:schemeClr val="bg1"/>
                </a:solidFill>
              </a:rPr>
              <a:t>P</a:t>
            </a:r>
            <a:r>
              <a:rPr lang="en-US">
                <a:solidFill>
                  <a:schemeClr val="bg1"/>
                </a:solidFill>
              </a:rPr>
              <a:t>ena</a:t>
            </a:r>
            <a:r>
              <a:rPr lang="id-ID" altLang="en-US">
                <a:solidFill>
                  <a:schemeClr val="bg1"/>
                </a:solidFill>
              </a:rPr>
              <a:t>talaksanaan</a:t>
            </a:r>
            <a:r>
              <a:rPr lang="en-US">
                <a:solidFill>
                  <a:schemeClr val="bg1"/>
                </a:solidFill>
              </a:rPr>
              <a:t> PPOK stabil  berdasarkan penilaian individu mengenai gejala dan risiko eksaserbasi</a:t>
            </a:r>
            <a:endParaRPr lang="en-US">
              <a:solidFill>
                <a:schemeClr val="bg1"/>
              </a:solidFill>
            </a:endParaRPr>
          </a:p>
          <a:p>
            <a:pPr marL="567055" indent="-457200">
              <a:buFont typeface="Wingdings" panose="05000000000000000000" charset="0"/>
              <a:buChar char="Ø"/>
            </a:pPr>
            <a:r>
              <a:rPr lang="en-US">
                <a:solidFill>
                  <a:schemeClr val="bg1"/>
                </a:solidFill>
              </a:rPr>
              <a:t>Perokok dianjurkan dan didukung untuk berhenti</a:t>
            </a:r>
            <a:endParaRPr lang="en-US">
              <a:solidFill>
                <a:schemeClr val="bg1"/>
              </a:solidFill>
            </a:endParaRPr>
          </a:p>
          <a:p>
            <a:pPr marL="567055" indent="-457200">
              <a:buFont typeface="Wingdings" panose="05000000000000000000" charset="0"/>
              <a:buChar char="Ø"/>
            </a:pPr>
            <a:r>
              <a:rPr lang="en-US">
                <a:solidFill>
                  <a:schemeClr val="bg1"/>
                </a:solidFill>
              </a:rPr>
              <a:t>Tujuan utama terapi mengurangi gejala dan risiko eksaserbasi dimasa yang akan datang</a:t>
            </a:r>
            <a:endParaRPr lang="en-US">
              <a:solidFill>
                <a:schemeClr val="bg1"/>
              </a:solidFill>
            </a:endParaRPr>
          </a:p>
          <a:p>
            <a:pPr marL="567055" indent="-457200">
              <a:buFont typeface="Wingdings" panose="05000000000000000000" charset="0"/>
              <a:buChar char="Ø"/>
            </a:pPr>
            <a:r>
              <a:rPr lang="en-US">
                <a:solidFill>
                  <a:schemeClr val="bg1"/>
                </a:solidFill>
              </a:rPr>
              <a:t>Strategi </a:t>
            </a:r>
            <a:r>
              <a:rPr lang="id-ID" dirty="0" smtClean="0">
                <a:solidFill>
                  <a:schemeClr val="bg1"/>
                </a:solidFill>
                <a:sym typeface="Wingdings" panose="05000000000000000000" pitchFamily="2" charset="2"/>
              </a:rPr>
              <a:t></a:t>
            </a:r>
            <a:r>
              <a:rPr lang="en-US">
                <a:solidFill>
                  <a:schemeClr val="bg1"/>
                </a:solidFill>
              </a:rPr>
              <a:t>terapi farmakologis </a:t>
            </a:r>
            <a:r>
              <a:rPr lang="id-ID" altLang="en-US">
                <a:solidFill>
                  <a:schemeClr val="bg1"/>
                </a:solidFill>
              </a:rPr>
              <a:t>dan </a:t>
            </a:r>
            <a:r>
              <a:rPr lang="en-US">
                <a:solidFill>
                  <a:schemeClr val="bg1"/>
                </a:solidFill>
              </a:rPr>
              <a:t>non farmakologis</a:t>
            </a:r>
            <a:endParaRPr lang="en-US">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654050"/>
            <a:ext cx="8229600" cy="5920105"/>
          </a:xfrm>
        </p:spPr>
        <p:txBody>
          <a:bodyPr>
            <a:noAutofit/>
          </a:bodyPr>
          <a:p>
            <a:pPr marL="109855" indent="0">
              <a:buFont typeface="Wingdings" panose="05000000000000000000" charset="0"/>
              <a:buNone/>
            </a:pPr>
            <a:endParaRPr lang="en-US" sz="2400" b="1">
              <a:solidFill>
                <a:srgbClr val="92D050"/>
              </a:solidFill>
            </a:endParaRPr>
          </a:p>
          <a:p>
            <a:pPr marL="109855" indent="0">
              <a:buFont typeface="Wingdings" panose="05000000000000000000" charset="0"/>
              <a:buNone/>
            </a:pPr>
            <a:r>
              <a:rPr lang="en-US" sz="2400" b="1">
                <a:solidFill>
                  <a:srgbClr val="92D050"/>
                </a:solidFill>
              </a:rPr>
              <a:t>Bronkodilator pada PPOK stabil</a:t>
            </a:r>
            <a:endParaRPr lang="en-US" sz="2400" b="1">
              <a:solidFill>
                <a:srgbClr val="92D050"/>
              </a:solidFill>
            </a:endParaRPr>
          </a:p>
          <a:p>
            <a:pPr marL="109855" indent="0">
              <a:buFont typeface="Wingdings" panose="05000000000000000000" charset="0"/>
              <a:buNone/>
            </a:pPr>
            <a:endParaRPr lang="en-US" sz="2000" b="1">
              <a:solidFill>
                <a:srgbClr val="92D050"/>
              </a:solidFill>
            </a:endParaRPr>
          </a:p>
          <a:p>
            <a:pPr marL="452755" indent="-342900">
              <a:buFont typeface="Wingdings" panose="05000000000000000000" charset="0"/>
              <a:buChar char="v"/>
            </a:pPr>
            <a:r>
              <a:rPr lang="en-US" sz="2000">
                <a:solidFill>
                  <a:schemeClr val="bg1"/>
                </a:solidFill>
              </a:rPr>
              <a:t>Bronkodilator inhalasi berperan penting pada managemen gejala dan diberikan secara rutin untuk mencegah atau mengurangi gejala (Evidence A)</a:t>
            </a:r>
            <a:endParaRPr lang="en-US" sz="2000">
              <a:solidFill>
                <a:schemeClr val="bg1"/>
              </a:solidFill>
            </a:endParaRPr>
          </a:p>
          <a:p>
            <a:pPr marL="452755" indent="-342900">
              <a:buFont typeface="Wingdings" panose="05000000000000000000" charset="0"/>
              <a:buChar char="v"/>
            </a:pPr>
            <a:r>
              <a:rPr lang="en-US" sz="2000">
                <a:solidFill>
                  <a:schemeClr val="bg1"/>
                </a:solidFill>
              </a:rPr>
              <a:t>Penggunaan SABA atau SAMA secara rutin dan </a:t>
            </a:r>
            <a:r>
              <a:rPr lang="id-ID" altLang="en-US" sz="2000">
                <a:solidFill>
                  <a:schemeClr val="bg1"/>
                </a:solidFill>
              </a:rPr>
              <a:t>jika</a:t>
            </a:r>
            <a:r>
              <a:rPr lang="en-US" sz="2000">
                <a:solidFill>
                  <a:schemeClr val="bg1"/>
                </a:solidFill>
              </a:rPr>
              <a:t> </a:t>
            </a:r>
            <a:r>
              <a:rPr lang="id-ID" altLang="en-US" sz="2000">
                <a:solidFill>
                  <a:schemeClr val="bg1"/>
                </a:solidFill>
              </a:rPr>
              <a:t>di</a:t>
            </a:r>
            <a:r>
              <a:rPr lang="en-US" sz="2000">
                <a:solidFill>
                  <a:schemeClr val="bg1"/>
                </a:solidFill>
              </a:rPr>
              <a:t>perlu</a:t>
            </a:r>
            <a:r>
              <a:rPr lang="id-ID" altLang="en-US" sz="2000">
                <a:solidFill>
                  <a:schemeClr val="bg1"/>
                </a:solidFill>
              </a:rPr>
              <a:t>kan </a:t>
            </a:r>
            <a:r>
              <a:rPr lang="en-US" sz="2000">
                <a:solidFill>
                  <a:schemeClr val="bg1"/>
                </a:solidFill>
              </a:rPr>
              <a:t>memperbaiki FEV 1 dan gejala (Evidence A)</a:t>
            </a:r>
            <a:endParaRPr lang="en-US" sz="2000">
              <a:solidFill>
                <a:schemeClr val="bg1"/>
              </a:solidFill>
            </a:endParaRPr>
          </a:p>
          <a:p>
            <a:pPr marL="452755" indent="-342900">
              <a:buFont typeface="Wingdings" panose="05000000000000000000" charset="0"/>
              <a:buChar char="v"/>
            </a:pPr>
            <a:r>
              <a:rPr lang="en-US" sz="2000">
                <a:solidFill>
                  <a:schemeClr val="bg1"/>
                </a:solidFill>
              </a:rPr>
              <a:t>Kombinasi SABA dan SAMA superior dibandingkan pemakaian secara sendirian dalam perbaikan FEV1 dan gejala (Evidence A)</a:t>
            </a:r>
            <a:endParaRPr lang="en-US" sz="2000">
              <a:solidFill>
                <a:schemeClr val="bg1"/>
              </a:solidFill>
            </a:endParaRPr>
          </a:p>
          <a:p>
            <a:pPr marL="452755" indent="-342900">
              <a:buFont typeface="Wingdings" panose="05000000000000000000" charset="0"/>
              <a:buChar char="v"/>
            </a:pPr>
            <a:r>
              <a:rPr lang="en-US" sz="2000">
                <a:solidFill>
                  <a:schemeClr val="bg1"/>
                </a:solidFill>
              </a:rPr>
              <a:t>LABA dan LAMA secara signifikan memperbaiki fungsi paru, keluhan sesak, status kesehatan, dan menurunkan angka eksaserba</a:t>
            </a:r>
            <a:r>
              <a:rPr lang="id-ID" altLang="en-US" sz="2000">
                <a:solidFill>
                  <a:schemeClr val="bg1"/>
                </a:solidFill>
              </a:rPr>
              <a:t>s</a:t>
            </a:r>
            <a:r>
              <a:rPr lang="en-US" sz="2000">
                <a:solidFill>
                  <a:schemeClr val="bg1"/>
                </a:solidFill>
              </a:rPr>
              <a:t>i (Evidence A)</a:t>
            </a:r>
            <a:endParaRPr lang="en-US" sz="2000">
              <a:solidFill>
                <a:schemeClr val="bg1"/>
              </a:solidFill>
            </a:endParaRPr>
          </a:p>
          <a:p>
            <a:pPr marL="452755" indent="-342900">
              <a:buFont typeface="Wingdings" panose="05000000000000000000" charset="0"/>
              <a:buChar char="v"/>
            </a:pPr>
            <a:r>
              <a:rPr lang="en-US" sz="2000">
                <a:solidFill>
                  <a:schemeClr val="bg1"/>
                </a:solidFill>
              </a:rPr>
              <a:t>LAMA memiliki pengaruh yang lebih besar terhadap penurunan eksaserbasi dibandingkan LABA (Evidence A), dan penurunan hospitalisasi (Evidence B)</a:t>
            </a:r>
            <a:endParaRPr lang="en-US" sz="2000">
              <a:solidFill>
                <a:schemeClr val="bg1"/>
              </a:solidFill>
            </a:endParaRPr>
          </a:p>
          <a:p>
            <a:pPr marL="109855" indent="0">
              <a:buFont typeface="Wingdings" panose="05000000000000000000" charset="0"/>
              <a:buNone/>
            </a:pPr>
            <a:endParaRPr lang="id-ID" altLang="en-US" sz="200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normAutofit fontScale="70000"/>
          </a:bodyPr>
          <a:p>
            <a:pPr marL="452755" indent="-342900">
              <a:buFont typeface="Wingdings" panose="05000000000000000000" charset="0"/>
              <a:buChar char="v"/>
            </a:pPr>
            <a:r>
              <a:rPr lang="id-ID" altLang="en-US">
                <a:solidFill>
                  <a:schemeClr val="bg1"/>
                </a:solidFill>
                <a:sym typeface="+mn-ea"/>
              </a:rPr>
              <a:t>T</a:t>
            </a:r>
            <a:r>
              <a:rPr lang="en-US">
                <a:solidFill>
                  <a:schemeClr val="bg1"/>
                </a:solidFill>
                <a:sym typeface="+mn-ea"/>
              </a:rPr>
              <a:t>erapi </a:t>
            </a:r>
            <a:r>
              <a:rPr lang="id-ID" altLang="en-US">
                <a:solidFill>
                  <a:schemeClr val="bg1"/>
                </a:solidFill>
                <a:sym typeface="+mn-ea"/>
              </a:rPr>
              <a:t>k</a:t>
            </a:r>
            <a:r>
              <a:rPr lang="en-US">
                <a:solidFill>
                  <a:schemeClr val="bg1"/>
                </a:solidFill>
                <a:sym typeface="+mn-ea"/>
              </a:rPr>
              <a:t>ombinasi LABA dan LAMA meningkatkan FEV1 dan menurunkan gejala dibandingkan dengan terapi tunggal (Evidence A)</a:t>
            </a:r>
            <a:endParaRPr lang="en-US">
              <a:solidFill>
                <a:schemeClr val="bg1"/>
              </a:solidFill>
            </a:endParaRPr>
          </a:p>
          <a:p>
            <a:pPr marL="452755" indent="-342900">
              <a:buFont typeface="Wingdings" panose="05000000000000000000" charset="0"/>
              <a:buChar char="v"/>
            </a:pPr>
            <a:r>
              <a:rPr lang="id-ID" altLang="en-US">
                <a:solidFill>
                  <a:schemeClr val="bg1"/>
                </a:solidFill>
                <a:sym typeface="+mn-ea"/>
              </a:rPr>
              <a:t>T</a:t>
            </a:r>
            <a:r>
              <a:rPr lang="en-US">
                <a:solidFill>
                  <a:schemeClr val="bg1"/>
                </a:solidFill>
                <a:sym typeface="+mn-ea"/>
              </a:rPr>
              <a:t>erapi </a:t>
            </a:r>
            <a:r>
              <a:rPr lang="id-ID" altLang="en-US">
                <a:solidFill>
                  <a:schemeClr val="bg1"/>
                </a:solidFill>
                <a:sym typeface="+mn-ea"/>
              </a:rPr>
              <a:t>k</a:t>
            </a:r>
            <a:r>
              <a:rPr lang="en-US">
                <a:solidFill>
                  <a:schemeClr val="bg1"/>
                </a:solidFill>
                <a:sym typeface="+mn-ea"/>
              </a:rPr>
              <a:t>ombinasi LABA dan LAMA menurunkan eksaserbasi dibandingkan dengan terapi tunggal (Evidence B) atau ICS/LABA (Evidence B)</a:t>
            </a:r>
            <a:endParaRPr lang="en-US">
              <a:solidFill>
                <a:schemeClr val="bg1"/>
              </a:solidFill>
            </a:endParaRPr>
          </a:p>
          <a:p>
            <a:pPr marL="452755" indent="-342900">
              <a:buFont typeface="Wingdings" panose="05000000000000000000" charset="0"/>
              <a:buChar char="v"/>
            </a:pPr>
            <a:r>
              <a:rPr lang="en-US">
                <a:solidFill>
                  <a:schemeClr val="bg1"/>
                </a:solidFill>
                <a:sym typeface="+mn-ea"/>
              </a:rPr>
              <a:t>Tiotropium memperbaiki efektivitas rehabilitasi paru dalam peningkatan kinerja olah raga (Evidence B)</a:t>
            </a:r>
            <a:endParaRPr lang="en-US">
              <a:solidFill>
                <a:schemeClr val="bg1"/>
              </a:solidFill>
            </a:endParaRPr>
          </a:p>
          <a:p>
            <a:pPr marL="452755" indent="-342900">
              <a:buFont typeface="Wingdings" panose="05000000000000000000" charset="0"/>
              <a:buChar char="v"/>
            </a:pPr>
            <a:r>
              <a:rPr lang="en-US">
                <a:solidFill>
                  <a:schemeClr val="bg1"/>
                </a:solidFill>
                <a:sym typeface="+mn-ea"/>
              </a:rPr>
              <a:t>Teofilin memberikan efek bronkodilator yang kecil pada PPOK stabil (Evidence A) dan berkaitan dengan manfaat  </a:t>
            </a:r>
            <a:r>
              <a:rPr lang="id-ID" altLang="en-US">
                <a:solidFill>
                  <a:schemeClr val="bg1"/>
                </a:solidFill>
                <a:sym typeface="+mn-ea"/>
              </a:rPr>
              <a:t>simtomatik yang sederhana </a:t>
            </a:r>
            <a:r>
              <a:rPr lang="en-US">
                <a:solidFill>
                  <a:schemeClr val="bg1"/>
                </a:solidFill>
                <a:sym typeface="+mn-ea"/>
              </a:rPr>
              <a:t>(Evidence B)</a:t>
            </a:r>
            <a:endParaRPr lang="en-US">
              <a:solidFill>
                <a:schemeClr val="bg1"/>
              </a:solidFill>
            </a:endParaRPr>
          </a:p>
          <a:p>
            <a:pPr marL="452755" indent="-342900" algn="r">
              <a:buFont typeface="Wingdings" panose="05000000000000000000" charset="0"/>
              <a:buChar char="v"/>
            </a:pPr>
            <a:endParaRPr lang="en-US" altLang="en-US">
              <a:solidFill>
                <a:schemeClr val="bg1"/>
              </a:solidFill>
            </a:endParaRPr>
          </a:p>
          <a:p>
            <a:pPr marL="109855" indent="0" algn="r">
              <a:buFont typeface="Wingdings" panose="05000000000000000000" charset="0"/>
              <a:buNone/>
            </a:pPr>
            <a:r>
              <a:rPr lang="id-ID" altLang="en-US">
                <a:solidFill>
                  <a:schemeClr val="bg1"/>
                </a:solidFill>
                <a:sym typeface="+mn-ea"/>
              </a:rPr>
              <a:t>GOLD 2017</a:t>
            </a:r>
            <a:endParaRPr lang="id-ID" altLang="en-US">
              <a:solidFill>
                <a:schemeClr val="bg1"/>
              </a:solidFill>
            </a:endParaRPr>
          </a:p>
          <a:p>
            <a:pPr marL="452755" indent="-342900"/>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4294967295"/>
          </p:nvPr>
        </p:nvSpPr>
        <p:spPr>
          <a:xfrm>
            <a:off x="0" y="495300"/>
            <a:ext cx="9013190" cy="6078855"/>
          </a:xfrm>
        </p:spPr>
        <p:txBody>
          <a:bodyPr>
            <a:normAutofit lnSpcReduction="10000"/>
          </a:bodyPr>
          <a:p>
            <a:pPr marL="109855" indent="0" algn="l">
              <a:buNone/>
            </a:pPr>
            <a:endParaRPr lang="en-US" sz="2400" b="1">
              <a:solidFill>
                <a:srgbClr val="92D050"/>
              </a:solidFill>
            </a:endParaRPr>
          </a:p>
          <a:p>
            <a:pPr marL="109855" indent="0" algn="l">
              <a:buNone/>
            </a:pPr>
            <a:r>
              <a:rPr lang="en-US" sz="2400" b="1">
                <a:solidFill>
                  <a:srgbClr val="92D050"/>
                </a:solidFill>
              </a:rPr>
              <a:t>Terapi ant</a:t>
            </a:r>
            <a:r>
              <a:rPr lang="id-ID" altLang="en-US" sz="2400" b="1">
                <a:solidFill>
                  <a:srgbClr val="92D050"/>
                </a:solidFill>
              </a:rPr>
              <a:t>i</a:t>
            </a:r>
            <a:r>
              <a:rPr lang="en-US" sz="2400" b="1">
                <a:solidFill>
                  <a:srgbClr val="92D050"/>
                </a:solidFill>
              </a:rPr>
              <a:t> inflamasi pada PPOK stabil</a:t>
            </a:r>
            <a:endParaRPr lang="en-US" sz="2400" b="1">
              <a:solidFill>
                <a:srgbClr val="92D050"/>
              </a:solidFill>
            </a:endParaRPr>
          </a:p>
          <a:p>
            <a:pPr marL="109855" indent="0" algn="l">
              <a:buNone/>
            </a:pPr>
            <a:endParaRPr lang="en-US" sz="2400" b="1">
              <a:solidFill>
                <a:srgbClr val="92D050"/>
              </a:solidFill>
            </a:endParaRPr>
          </a:p>
          <a:p>
            <a:pPr marL="109855" indent="0" algn="l">
              <a:buNone/>
            </a:pPr>
            <a:r>
              <a:rPr lang="en-US" sz="2000" b="1">
                <a:solidFill>
                  <a:srgbClr val="FFFF00"/>
                </a:solidFill>
              </a:rPr>
              <a:t>Kortikosteroid Inhalasi</a:t>
            </a:r>
            <a:endParaRPr lang="en-US" sz="2000" b="1">
              <a:solidFill>
                <a:srgbClr val="FFFF00"/>
              </a:solidFill>
            </a:endParaRPr>
          </a:p>
          <a:p>
            <a:pPr marL="395605" indent="-285750" algn="l">
              <a:buFont typeface="Wingdings" panose="05000000000000000000" charset="0"/>
              <a:buChar char="Ø"/>
            </a:pPr>
            <a:r>
              <a:rPr lang="en-US" sz="2000">
                <a:solidFill>
                  <a:schemeClr val="bg1"/>
                </a:solidFill>
              </a:rPr>
              <a:t>Kombinasi ICS dan LABA lebih efektif daripada pemakaian secara sendirian dalam perbaikan fungsi paru dan status kesehatan serta penurunan eksaserbasi pada penderita PPOK eksaserbasi dan PPOK derajat sedang sampai sangat berat  (Evidence A)</a:t>
            </a:r>
            <a:endParaRPr lang="en-US" sz="2000">
              <a:solidFill>
                <a:schemeClr val="bg1"/>
              </a:solidFill>
            </a:endParaRPr>
          </a:p>
          <a:p>
            <a:pPr marL="395605" indent="-285750" algn="l">
              <a:buFont typeface="Wingdings" panose="05000000000000000000" charset="0"/>
              <a:buChar char="Ø"/>
            </a:pPr>
            <a:r>
              <a:rPr lang="en-US" sz="2000">
                <a:solidFill>
                  <a:schemeClr val="bg1"/>
                </a:solidFill>
              </a:rPr>
              <a:t>Terapi reguler dengan ICS meningkatkan risiko pneumonia khususnya pada penyakit yang berat (Evidence A)</a:t>
            </a:r>
            <a:endParaRPr lang="en-US" sz="2000">
              <a:solidFill>
                <a:schemeClr val="bg1"/>
              </a:solidFill>
            </a:endParaRPr>
          </a:p>
          <a:p>
            <a:pPr marL="395605" indent="-285750" algn="l">
              <a:buFont typeface="Wingdings" panose="05000000000000000000" charset="0"/>
              <a:buChar char="Ø"/>
            </a:pPr>
            <a:r>
              <a:rPr lang="en-US" sz="2000">
                <a:solidFill>
                  <a:schemeClr val="bg1"/>
                </a:solidFill>
              </a:rPr>
              <a:t>Terapi inhalasi triple dengan ICS/LAMA/LABA memperbaiki fungsi paru, gejala, dan status kesehatan (Evidence A) dan menurunkan eksaserbasi  (Evidence B) dibandingkan ICS/LABA atau LAMA terapi tunggal  </a:t>
            </a:r>
            <a:endParaRPr lang="en-US" sz="2000">
              <a:solidFill>
                <a:schemeClr val="bg1"/>
              </a:solidFill>
            </a:endParaRPr>
          </a:p>
          <a:p>
            <a:pPr marL="109855" indent="0" algn="l">
              <a:buFont typeface="Wingdings" panose="05000000000000000000" charset="0"/>
              <a:buNone/>
            </a:pPr>
            <a:endParaRPr lang="en-US" sz="2000">
              <a:solidFill>
                <a:schemeClr val="bg1"/>
              </a:solidFill>
            </a:endParaRPr>
          </a:p>
          <a:p>
            <a:pPr marL="395605" indent="-285750" algn="l">
              <a:buNone/>
            </a:pPr>
            <a:r>
              <a:rPr lang="en-US" sz="2000" b="1">
                <a:solidFill>
                  <a:srgbClr val="FFFF00"/>
                </a:solidFill>
              </a:rPr>
              <a:t>Glukokortikoid Oral</a:t>
            </a:r>
            <a:endParaRPr lang="en-US" sz="2000" b="1">
              <a:solidFill>
                <a:srgbClr val="FFFF00"/>
              </a:solidFill>
            </a:endParaRPr>
          </a:p>
          <a:p>
            <a:pPr marL="395605" indent="-285750" algn="l">
              <a:buFont typeface="Wingdings" panose="05000000000000000000" charset="0"/>
              <a:buChar char="Ø"/>
            </a:pPr>
            <a:r>
              <a:rPr lang="en-US" sz="2000">
                <a:solidFill>
                  <a:schemeClr val="bg1"/>
                </a:solidFill>
              </a:rPr>
              <a:t>Penggunaan glukokortikoid oral dalam waktu lama menimbulkan sejumlah efek samping (Evidence A) dan tidak ada bukti tentang manfaat (Evidence A)</a:t>
            </a:r>
            <a:endParaRPr lang="en-US" sz="2000">
              <a:solidFill>
                <a:schemeClr val="bg1"/>
              </a:solidFill>
            </a:endParaRPr>
          </a:p>
          <a:p>
            <a:pPr marL="109855" indent="0" algn="l">
              <a:buFont typeface="Wingdings" panose="05000000000000000000" charset="0"/>
              <a:buNone/>
            </a:pPr>
            <a:endParaRPr lang="en-US" sz="200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4294967295"/>
          </p:nvPr>
        </p:nvSpPr>
        <p:spPr>
          <a:xfrm>
            <a:off x="0" y="1365250"/>
            <a:ext cx="8229600" cy="5208905"/>
          </a:xfrm>
        </p:spPr>
        <p:txBody>
          <a:bodyPr>
            <a:normAutofit fontScale="70000"/>
          </a:bodyPr>
          <a:p>
            <a:pPr marL="109855" indent="0" algn="l">
              <a:buNone/>
            </a:pPr>
            <a:r>
              <a:rPr lang="en-US" sz="2800" b="1">
                <a:solidFill>
                  <a:srgbClr val="FFFF00"/>
                </a:solidFill>
                <a:sym typeface="+mn-ea"/>
              </a:rPr>
              <a:t>PDE4 inhibitors</a:t>
            </a:r>
            <a:endParaRPr lang="en-US" sz="2800" b="1">
              <a:solidFill>
                <a:srgbClr val="FFFF00"/>
              </a:solidFill>
            </a:endParaRPr>
          </a:p>
          <a:p>
            <a:pPr marL="703580" lvl="2" indent="0" algn="l">
              <a:buNone/>
            </a:pPr>
            <a:r>
              <a:rPr lang="en-US" sz="2800">
                <a:solidFill>
                  <a:schemeClr val="bg1"/>
                </a:solidFill>
                <a:sym typeface="+mn-ea"/>
              </a:rPr>
              <a:t>Pada pasien bronkitis kronik, PPOK derajat berat sampai sangat berat, dan ada riwayat eksaserbasi:</a:t>
            </a:r>
            <a:endParaRPr lang="en-US" sz="2800">
              <a:solidFill>
                <a:schemeClr val="bg1"/>
              </a:solidFill>
            </a:endParaRPr>
          </a:p>
          <a:p>
            <a:pPr marL="395605" indent="-285750" algn="l">
              <a:buFont typeface="Wingdings" panose="05000000000000000000" charset="0"/>
              <a:buChar char="Ø"/>
            </a:pPr>
            <a:r>
              <a:rPr lang="en-US" sz="2800">
                <a:solidFill>
                  <a:schemeClr val="bg1"/>
                </a:solidFill>
                <a:sym typeface="+mn-ea"/>
              </a:rPr>
              <a:t>PDE4 inhibitor memperbaiki fungsi paru dan mengurangi eksaserbasi sedang dan berat (Evidence A)</a:t>
            </a:r>
            <a:endParaRPr lang="en-US" sz="2800">
              <a:solidFill>
                <a:schemeClr val="bg1"/>
              </a:solidFill>
            </a:endParaRPr>
          </a:p>
          <a:p>
            <a:pPr marL="395605" indent="-285750" algn="l">
              <a:buFont typeface="Wingdings" panose="05000000000000000000" charset="0"/>
              <a:buChar char="Ø"/>
            </a:pPr>
            <a:r>
              <a:rPr lang="en-US" sz="2800">
                <a:solidFill>
                  <a:schemeClr val="bg1"/>
                </a:solidFill>
                <a:sym typeface="+mn-ea"/>
              </a:rPr>
              <a:t>PDE4 inhibitor memperbaiki fungsi paru dan menurunkan eksaserbasi pada pasien dengan terapi kombinasi LABA/ICS (Evidence B)</a:t>
            </a:r>
            <a:endParaRPr lang="en-US" sz="2800">
              <a:solidFill>
                <a:schemeClr val="bg1"/>
              </a:solidFill>
              <a:sym typeface="+mn-ea"/>
            </a:endParaRPr>
          </a:p>
          <a:p>
            <a:pPr marL="109855" indent="0" algn="l">
              <a:buFont typeface="Wingdings" panose="05000000000000000000" charset="0"/>
              <a:buNone/>
            </a:pPr>
            <a:endParaRPr lang="en-US" sz="2800">
              <a:solidFill>
                <a:schemeClr val="bg1"/>
              </a:solidFill>
              <a:sym typeface="+mn-ea"/>
            </a:endParaRPr>
          </a:p>
          <a:p>
            <a:pPr marL="109855" indent="0">
              <a:buNone/>
            </a:pPr>
            <a:r>
              <a:rPr lang="en-US" b="1">
                <a:solidFill>
                  <a:srgbClr val="FFFF00"/>
                </a:solidFill>
                <a:sym typeface="+mn-ea"/>
              </a:rPr>
              <a:t>Antibiotik</a:t>
            </a:r>
            <a:endParaRPr lang="en-US" b="1">
              <a:solidFill>
                <a:srgbClr val="FFFF00"/>
              </a:solidFill>
            </a:endParaRPr>
          </a:p>
          <a:p>
            <a:pPr marL="395605" indent="-285750">
              <a:buFont typeface="Wingdings" panose="05000000000000000000" charset="0"/>
              <a:buChar char="Ø"/>
            </a:pPr>
            <a:r>
              <a:rPr lang="en-US">
                <a:solidFill>
                  <a:schemeClr val="bg1"/>
                </a:solidFill>
                <a:sym typeface="+mn-ea"/>
              </a:rPr>
              <a:t>Terapi azitromisin dan eritromisin jangka lama mengurangi eksaserbasi lebih dari satu tahun (Evidence A)</a:t>
            </a:r>
            <a:endParaRPr lang="en-US">
              <a:solidFill>
                <a:schemeClr val="bg1"/>
              </a:solidFill>
            </a:endParaRPr>
          </a:p>
          <a:p>
            <a:pPr marL="395605" indent="-285750">
              <a:buFont typeface="Wingdings" panose="05000000000000000000" charset="0"/>
              <a:buChar char="Ø"/>
            </a:pPr>
            <a:r>
              <a:rPr lang="en-US">
                <a:solidFill>
                  <a:schemeClr val="bg1"/>
                </a:solidFill>
                <a:sym typeface="+mn-ea"/>
              </a:rPr>
              <a:t>Terapi azitromisin berkaitan dengan peningkatan insidensi resistensi bakteri (Evidence A) dan gangguan test pendengaran (Evidence B)</a:t>
            </a:r>
            <a:endParaRPr lang="en-US">
              <a:solidFill>
                <a:schemeClr val="bg1"/>
              </a:solidFill>
              <a:sym typeface="+mn-ea"/>
            </a:endParaRPr>
          </a:p>
          <a:p>
            <a:pPr marL="109855" indent="0">
              <a:buFont typeface="Wingdings" panose="05000000000000000000" charset="0"/>
              <a:buNone/>
            </a:pPr>
            <a:endParaRPr lang="en-US">
              <a:solidFill>
                <a:schemeClr val="bg1"/>
              </a:solidFill>
            </a:endParaRPr>
          </a:p>
          <a:p>
            <a:pPr marL="109855" indent="0" algn="l">
              <a:buFont typeface="Wingdings" panose="05000000000000000000" charset="0"/>
              <a:buNone/>
            </a:pPr>
            <a:endParaRPr lang="en-US" sz="2800">
              <a:solidFill>
                <a:schemeClr val="bg1"/>
              </a:solidFill>
              <a:sym typeface="+mn-ea"/>
            </a:endParaRPr>
          </a:p>
          <a:p>
            <a:pPr marL="109855" indent="0" algn="l">
              <a:buFont typeface="Wingdings" panose="05000000000000000000" charset="0"/>
              <a:buNone/>
            </a:pPr>
            <a:endParaRPr lang="en-US" sz="2800">
              <a:solidFill>
                <a:schemeClr val="bg1"/>
              </a:solidFill>
              <a:sym typeface="+mn-ea"/>
            </a:endParaRPr>
          </a:p>
          <a:p>
            <a:pPr marL="395605" indent="-285750" algn="l">
              <a:buFont typeface="Wingdings" panose="05000000000000000000" charset="0"/>
              <a:buChar char="Ø"/>
            </a:pPr>
            <a:endParaRPr lang="en-US" sz="2800">
              <a:solidFill>
                <a:schemeClr val="bg1"/>
              </a:solidFill>
              <a:sym typeface="+mn-ea"/>
            </a:endParaRPr>
          </a:p>
          <a:p>
            <a:pPr marL="109855" indent="0" algn="l">
              <a:buFont typeface="Wingdings" panose="05000000000000000000" charset="0"/>
              <a:buNone/>
            </a:pPr>
            <a:endParaRPr lang="en-US" sz="2800">
              <a:solidFill>
                <a:schemeClr val="bg1"/>
              </a:solidFill>
              <a:sym typeface="+mn-ea"/>
            </a:endParaRPr>
          </a:p>
          <a:p>
            <a:pPr marL="395605" indent="-285750" algn="l">
              <a:buFont typeface="Wingdings" panose="05000000000000000000" charset="0"/>
              <a:buChar char="Ø"/>
            </a:pPr>
            <a:endParaRPr lang="en-US" sz="2800">
              <a:solidFill>
                <a:schemeClr val="bg1"/>
              </a:solidFill>
            </a:endParaRPr>
          </a:p>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4294967295"/>
          </p:nvPr>
        </p:nvSpPr>
        <p:spPr>
          <a:xfrm>
            <a:off x="0" y="1303020"/>
            <a:ext cx="8689975" cy="5271770"/>
          </a:xfrm>
        </p:spPr>
        <p:txBody>
          <a:bodyPr>
            <a:normAutofit/>
          </a:bodyPr>
          <a:p>
            <a:pPr marL="109855" indent="0">
              <a:buNone/>
            </a:pPr>
            <a:r>
              <a:rPr lang="en-US" sz="2000" b="1">
                <a:solidFill>
                  <a:srgbClr val="FFFF00"/>
                </a:solidFill>
                <a:sym typeface="+mn-ea"/>
              </a:rPr>
              <a:t>Mukolitik/anti oksidan</a:t>
            </a:r>
            <a:endParaRPr lang="en-US" sz="2000" b="1">
              <a:solidFill>
                <a:srgbClr val="FFFF00"/>
              </a:solidFill>
            </a:endParaRPr>
          </a:p>
          <a:p>
            <a:pPr marL="109855" indent="0">
              <a:buNone/>
            </a:pPr>
            <a:r>
              <a:rPr lang="en-US" sz="2000">
                <a:solidFill>
                  <a:schemeClr val="bg1"/>
                </a:solidFill>
                <a:sym typeface="+mn-ea"/>
              </a:rPr>
              <a:t>Penggunaan NAC dan karbosistein secara rutin mengurangi risiko eksaserbasi pada populasi terpilih (Evidence B)</a:t>
            </a:r>
            <a:endParaRPr lang="en-US" sz="2000">
              <a:solidFill>
                <a:schemeClr val="bg1"/>
              </a:solidFill>
              <a:sym typeface="+mn-ea"/>
            </a:endParaRPr>
          </a:p>
          <a:p>
            <a:pPr marL="109855" indent="0">
              <a:buNone/>
            </a:pPr>
            <a:endParaRPr lang="en-US" sz="2000">
              <a:solidFill>
                <a:schemeClr val="bg1"/>
              </a:solidFill>
            </a:endParaRPr>
          </a:p>
          <a:p>
            <a:pPr marL="109855" indent="0">
              <a:buNone/>
            </a:pPr>
            <a:r>
              <a:rPr lang="en-US" sz="2000" b="1">
                <a:solidFill>
                  <a:srgbClr val="FFFF00"/>
                </a:solidFill>
                <a:sym typeface="+mn-ea"/>
              </a:rPr>
              <a:t>Agen anti inflasi lainnya</a:t>
            </a:r>
            <a:endParaRPr lang="en-US" sz="2000" b="1">
              <a:solidFill>
                <a:srgbClr val="FFFF00"/>
              </a:solidFill>
            </a:endParaRPr>
          </a:p>
          <a:p>
            <a:pPr marL="395605" indent="-285750">
              <a:buFont typeface="Wingdings" panose="05000000000000000000" charset="0"/>
              <a:buChar char="Ø"/>
            </a:pPr>
            <a:r>
              <a:rPr lang="en-US" sz="2000">
                <a:solidFill>
                  <a:schemeClr val="bg1"/>
                </a:solidFill>
                <a:sym typeface="+mn-ea"/>
              </a:rPr>
              <a:t>Simvastati tidak dapat mencegah eksaserbasi pada pasien PPOK dalam kondisi risiko eksaserbasi yang meningkat dan tanpa indikasi terapi dengan statin (Evidence A)</a:t>
            </a:r>
            <a:endParaRPr lang="en-US" sz="2000">
              <a:solidFill>
                <a:schemeClr val="bg1"/>
              </a:solidFill>
              <a:sym typeface="+mn-ea"/>
            </a:endParaRPr>
          </a:p>
          <a:p>
            <a:pPr marL="395605" indent="-285750">
              <a:buFont typeface="Wingdings" panose="05000000000000000000" charset="0"/>
              <a:buChar char="Ø"/>
            </a:pPr>
            <a:r>
              <a:rPr lang="id-ID" altLang="en-US" sz="2000">
                <a:solidFill>
                  <a:schemeClr val="bg1"/>
                </a:solidFill>
                <a:sym typeface="+mn-ea"/>
              </a:rPr>
              <a:t>P</a:t>
            </a:r>
            <a:r>
              <a:rPr lang="en-US" sz="2000">
                <a:solidFill>
                  <a:schemeClr val="bg1"/>
                </a:solidFill>
                <a:sym typeface="+mn-ea"/>
              </a:rPr>
              <a:t>enelitian observasional </a:t>
            </a:r>
            <a:r>
              <a:rPr lang="id-ID" altLang="en-US" sz="2000">
                <a:solidFill>
                  <a:schemeClr val="bg1"/>
                </a:solidFill>
                <a:sym typeface="+mn-ea"/>
              </a:rPr>
              <a:t>:</a:t>
            </a:r>
            <a:r>
              <a:rPr lang="en-US" sz="2000">
                <a:solidFill>
                  <a:schemeClr val="bg1"/>
                </a:solidFill>
                <a:sym typeface="+mn-ea"/>
              </a:rPr>
              <a:t> statin berpengaruh positif pada pasien PPOK yang menerimanya atas indikasi kardiovaskuler dan metabolik </a:t>
            </a:r>
            <a:r>
              <a:rPr lang="id-ID" altLang="en-US" sz="2000">
                <a:solidFill>
                  <a:schemeClr val="bg1"/>
                </a:solidFill>
                <a:sym typeface="+mn-ea"/>
              </a:rPr>
              <a:t>(</a:t>
            </a:r>
            <a:r>
              <a:rPr lang="en-US" sz="2000">
                <a:solidFill>
                  <a:schemeClr val="bg1"/>
                </a:solidFill>
                <a:sym typeface="+mn-ea"/>
              </a:rPr>
              <a:t>Evidence C)</a:t>
            </a:r>
            <a:endParaRPr lang="en-US" sz="2000">
              <a:solidFill>
                <a:schemeClr val="bg1"/>
              </a:solidFill>
            </a:endParaRPr>
          </a:p>
          <a:p>
            <a:pPr marL="395605" indent="-285750">
              <a:buFont typeface="Wingdings" panose="05000000000000000000" charset="0"/>
              <a:buChar char="Ø"/>
            </a:pPr>
            <a:r>
              <a:rPr lang="en-US" sz="2000">
                <a:solidFill>
                  <a:schemeClr val="bg1"/>
                </a:solidFill>
                <a:sym typeface="+mn-ea"/>
              </a:rPr>
              <a:t>Leukotrien modifier tidak diuji secara adekuat pada pasien PPOK</a:t>
            </a:r>
            <a:endParaRPr lang="en-US" sz="2000">
              <a:solidFill>
                <a:schemeClr val="bg1"/>
              </a:solidFill>
            </a:endParaRPr>
          </a:p>
          <a:p>
            <a:pPr marL="395605" indent="-285750">
              <a:buNone/>
            </a:pPr>
            <a:endParaRPr lang="en-US" altLang="en-US" sz="2000">
              <a:solidFill>
                <a:schemeClr val="bg1"/>
              </a:solidFill>
              <a:sym typeface="+mn-ea"/>
            </a:endParaRPr>
          </a:p>
          <a:p>
            <a:pPr marL="109855" indent="0">
              <a:buNone/>
            </a:pPr>
            <a:endParaRPr lang="en-US" altLang="en-US" sz="2000">
              <a:solidFill>
                <a:schemeClr val="bg1"/>
              </a:solidFill>
              <a:sym typeface="+mn-ea"/>
            </a:endParaRPr>
          </a:p>
          <a:p>
            <a:pPr marL="109855" indent="0" algn="r">
              <a:buNone/>
            </a:pPr>
            <a:r>
              <a:rPr lang="id-ID" altLang="en-US" sz="2000">
                <a:solidFill>
                  <a:schemeClr val="bg1"/>
                </a:solidFill>
                <a:sym typeface="+mn-ea"/>
              </a:rPr>
              <a:t>GOLD 2017</a:t>
            </a:r>
            <a:endParaRPr lang="en-US" sz="2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2" name="Title 21"/>
          <p:cNvSpPr>
            <a:spLocks noGrp="1"/>
          </p:cNvSpPr>
          <p:nvPr>
            <p:ph type="title"/>
          </p:nvPr>
        </p:nvSpPr>
        <p:spPr>
          <a:xfrm>
            <a:off x="212836" y="627610"/>
            <a:ext cx="8280000" cy="672000"/>
          </a:xfrm>
        </p:spPr>
        <p:txBody>
          <a:bodyPr/>
          <a:lstStyle/>
          <a:p>
            <a:r>
              <a:rPr lang="en-US" dirty="0" err="1">
                <a:solidFill>
                  <a:srgbClr val="C00000"/>
                </a:solidFill>
              </a:rPr>
              <a:t>Pengelompokan</a:t>
            </a:r>
            <a:r>
              <a:rPr lang="en-US" dirty="0">
                <a:solidFill>
                  <a:srgbClr val="C00000"/>
                </a:solidFill>
              </a:rPr>
              <a:t> </a:t>
            </a:r>
            <a:r>
              <a:rPr lang="en-US" dirty="0" err="1">
                <a:solidFill>
                  <a:srgbClr val="C00000"/>
                </a:solidFill>
              </a:rPr>
              <a:t>pasien</a:t>
            </a:r>
            <a:r>
              <a:rPr lang="en-US" dirty="0">
                <a:solidFill>
                  <a:srgbClr val="C00000"/>
                </a:solidFill>
              </a:rPr>
              <a:t> PPOK</a:t>
            </a:r>
            <a:endParaRPr lang="en-GB" dirty="0">
              <a:solidFill>
                <a:srgbClr val="C00000"/>
              </a:solidFill>
            </a:endParaRPr>
          </a:p>
        </p:txBody>
      </p:sp>
      <p:sp>
        <p:nvSpPr>
          <p:cNvPr id="25" name="Rectangle 24"/>
          <p:cNvSpPr/>
          <p:nvPr/>
        </p:nvSpPr>
        <p:spPr>
          <a:xfrm>
            <a:off x="516375" y="1867383"/>
            <a:ext cx="1599504" cy="715847"/>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err="1">
                <a:solidFill>
                  <a:schemeClr val="tx1"/>
                </a:solidFill>
              </a:rPr>
              <a:t>Spirometrically</a:t>
            </a:r>
            <a:r>
              <a:rPr lang="en-US" sz="1600" dirty="0">
                <a:solidFill>
                  <a:schemeClr val="tx1"/>
                </a:solidFill>
              </a:rPr>
              <a:t> confirmed diagnosis</a:t>
            </a:r>
            <a:endParaRPr lang="en-GB" sz="1600" dirty="0">
              <a:solidFill>
                <a:schemeClr val="tx1"/>
              </a:solidFill>
            </a:endParaRPr>
          </a:p>
        </p:txBody>
      </p:sp>
      <p:sp>
        <p:nvSpPr>
          <p:cNvPr id="26" name="Rectangle 25"/>
          <p:cNvSpPr/>
          <p:nvPr/>
        </p:nvSpPr>
        <p:spPr>
          <a:xfrm>
            <a:off x="3037679" y="1845028"/>
            <a:ext cx="1599504" cy="715847"/>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Assessment of airflow limitation</a:t>
            </a:r>
            <a:endParaRPr lang="en-US" sz="1600" dirty="0">
              <a:solidFill>
                <a:schemeClr val="tx1"/>
              </a:solidFill>
            </a:endParaRPr>
          </a:p>
        </p:txBody>
      </p:sp>
      <p:sp>
        <p:nvSpPr>
          <p:cNvPr id="27" name="Rectangle 26"/>
          <p:cNvSpPr/>
          <p:nvPr/>
        </p:nvSpPr>
        <p:spPr>
          <a:xfrm>
            <a:off x="6576657" y="1845068"/>
            <a:ext cx="1599504" cy="715847"/>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Assessment of symptoms/risk of exacerbation</a:t>
            </a:r>
            <a:endParaRPr lang="en-US" sz="1600" dirty="0">
              <a:solidFill>
                <a:schemeClr val="tx1"/>
              </a:solidFill>
            </a:endParaRPr>
          </a:p>
        </p:txBody>
      </p:sp>
      <p:sp>
        <p:nvSpPr>
          <p:cNvPr id="28" name="Rectangle 27"/>
          <p:cNvSpPr/>
          <p:nvPr/>
        </p:nvSpPr>
        <p:spPr>
          <a:xfrm>
            <a:off x="391795" y="3766185"/>
            <a:ext cx="1824355" cy="71564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Post-bronchodilator</a:t>
            </a:r>
            <a:endParaRPr lang="en-US" sz="1600" dirty="0">
              <a:solidFill>
                <a:schemeClr val="tx1"/>
              </a:solidFill>
            </a:endParaRPr>
          </a:p>
          <a:p>
            <a:pPr algn="ctr"/>
            <a:r>
              <a:rPr lang="en-US" sz="1600" dirty="0">
                <a:solidFill>
                  <a:schemeClr val="tx1"/>
                </a:solidFill>
              </a:rPr>
              <a:t>FEV1/FVC &lt; 0.7</a:t>
            </a:r>
            <a:endParaRPr lang="en-GB" sz="1600" dirty="0">
              <a:solidFill>
                <a:schemeClr val="tx1"/>
              </a:solidFill>
            </a:endParaRPr>
          </a:p>
        </p:txBody>
      </p:sp>
      <p:graphicFrame>
        <p:nvGraphicFramePr>
          <p:cNvPr id="29" name="Table 28"/>
          <p:cNvGraphicFramePr>
            <a:graphicFrameLocks noGrp="1"/>
          </p:cNvGraphicFramePr>
          <p:nvPr/>
        </p:nvGraphicFramePr>
        <p:xfrm>
          <a:off x="2764790" y="3616325"/>
          <a:ext cx="1985645" cy="1950720"/>
        </p:xfrm>
        <a:graphic>
          <a:graphicData uri="http://schemas.openxmlformats.org/drawingml/2006/table">
            <a:tbl>
              <a:tblPr firstRow="1" bandRow="1">
                <a:tableStyleId>{5940675A-B579-460E-94D1-54222C63F5DA}</a:tableStyleId>
              </a:tblPr>
              <a:tblGrid>
                <a:gridCol w="851535"/>
                <a:gridCol w="1134110"/>
              </a:tblGrid>
              <a:tr h="318166">
                <a:tc>
                  <a:txBody>
                    <a:bodyPr/>
                    <a:lstStyle/>
                    <a:p>
                      <a:endParaRPr lang="en-GB" sz="1400" dirty="0"/>
                    </a:p>
                  </a:txBody>
                  <a:tcPr>
                    <a:solidFill>
                      <a:srgbClr val="FFC000"/>
                    </a:solidFill>
                  </a:tcPr>
                </a:tc>
                <a:tc>
                  <a:txBody>
                    <a:bodyPr/>
                    <a:lstStyle/>
                    <a:p>
                      <a:pPr algn="ctr"/>
                      <a:r>
                        <a:rPr lang="en-US" sz="1400" dirty="0"/>
                        <a:t>FEV1 </a:t>
                      </a:r>
                      <a:endParaRPr lang="en-US" sz="1400" dirty="0"/>
                    </a:p>
                    <a:p>
                      <a:pPr algn="ctr"/>
                      <a:r>
                        <a:rPr lang="en-US" sz="1400" dirty="0"/>
                        <a:t>(% predicted)</a:t>
                      </a:r>
                      <a:endParaRPr lang="en-US" sz="1400" dirty="0"/>
                    </a:p>
                  </a:txBody>
                  <a:tcPr>
                    <a:solidFill>
                      <a:srgbClr val="FFC000"/>
                    </a:solidFill>
                  </a:tcPr>
                </a:tc>
              </a:tr>
              <a:tr h="220771">
                <a:tc>
                  <a:txBody>
                    <a:bodyPr/>
                    <a:lstStyle/>
                    <a:p>
                      <a:r>
                        <a:rPr lang="en-US" sz="1400" dirty="0"/>
                        <a:t>GOLD 1</a:t>
                      </a:r>
                      <a:endParaRPr lang="en-US" sz="1400" dirty="0"/>
                    </a:p>
                  </a:txBody>
                  <a:tcPr>
                    <a:noFill/>
                  </a:tcPr>
                </a:tc>
                <a:tc>
                  <a:txBody>
                    <a:bodyPr/>
                    <a:lstStyle/>
                    <a:p>
                      <a:pPr algn="ctr"/>
                      <a:r>
                        <a:rPr lang="en-GB" sz="1400" dirty="0"/>
                        <a:t>≥ 80</a:t>
                      </a:r>
                      <a:endParaRPr lang="en-GB" sz="1400" dirty="0"/>
                    </a:p>
                  </a:txBody>
                  <a:tcPr>
                    <a:noFill/>
                  </a:tcPr>
                </a:tc>
              </a:tr>
              <a:tr h="220771">
                <a:tc>
                  <a:txBody>
                    <a:bodyPr/>
                    <a:lstStyle/>
                    <a:p>
                      <a:r>
                        <a:rPr lang="en-US" sz="1400" dirty="0"/>
                        <a:t>GOLD 2</a:t>
                      </a:r>
                      <a:endParaRPr lang="en-US" sz="1400" dirty="0"/>
                    </a:p>
                  </a:txBody>
                  <a:tcPr>
                    <a:noFill/>
                  </a:tcPr>
                </a:tc>
                <a:tc>
                  <a:txBody>
                    <a:bodyPr/>
                    <a:lstStyle/>
                    <a:p>
                      <a:pPr algn="ctr"/>
                      <a:r>
                        <a:rPr lang="en-US" sz="1400" dirty="0"/>
                        <a:t>50 – 79</a:t>
                      </a:r>
                      <a:endParaRPr lang="en-US" sz="1400" dirty="0"/>
                    </a:p>
                  </a:txBody>
                  <a:tcPr>
                    <a:noFill/>
                  </a:tcPr>
                </a:tc>
              </a:tr>
              <a:tr h="220771">
                <a:tc>
                  <a:txBody>
                    <a:bodyPr/>
                    <a:lstStyle/>
                    <a:p>
                      <a:r>
                        <a:rPr lang="en-US" sz="1400" dirty="0"/>
                        <a:t>GOLD 3</a:t>
                      </a:r>
                      <a:endParaRPr lang="en-US" sz="1400" dirty="0"/>
                    </a:p>
                  </a:txBody>
                  <a:tcPr>
                    <a:noFill/>
                  </a:tcPr>
                </a:tc>
                <a:tc>
                  <a:txBody>
                    <a:bodyPr/>
                    <a:lstStyle/>
                    <a:p>
                      <a:pPr algn="ctr"/>
                      <a:r>
                        <a:rPr lang="en-US" sz="1400" dirty="0"/>
                        <a:t>30 – 49</a:t>
                      </a:r>
                      <a:endParaRPr lang="en-US" sz="1400" dirty="0"/>
                    </a:p>
                  </a:txBody>
                  <a:tcPr>
                    <a:noFill/>
                  </a:tcPr>
                </a:tc>
              </a:tr>
              <a:tr h="220771">
                <a:tc>
                  <a:txBody>
                    <a:bodyPr/>
                    <a:lstStyle/>
                    <a:p>
                      <a:r>
                        <a:rPr lang="en-US" sz="1400" dirty="0"/>
                        <a:t>GOLD 4</a:t>
                      </a:r>
                      <a:endParaRPr lang="en-US" sz="1400" dirty="0"/>
                    </a:p>
                  </a:txBody>
                  <a:tcPr>
                    <a:noFill/>
                  </a:tcPr>
                </a:tc>
                <a:tc>
                  <a:txBody>
                    <a:bodyPr/>
                    <a:lstStyle/>
                    <a:p>
                      <a:pPr algn="ctr"/>
                      <a:r>
                        <a:rPr lang="en-US" sz="1400" dirty="0"/>
                        <a:t>&lt; 30</a:t>
                      </a:r>
                      <a:endParaRPr lang="en-US" sz="1400" dirty="0"/>
                    </a:p>
                  </a:txBody>
                  <a:tcPr>
                    <a:noFill/>
                  </a:tcPr>
                </a:tc>
              </a:tr>
            </a:tbl>
          </a:graphicData>
        </a:graphic>
      </p:graphicFrame>
      <p:sp>
        <p:nvSpPr>
          <p:cNvPr id="30" name="Rectangle 29"/>
          <p:cNvSpPr/>
          <p:nvPr/>
        </p:nvSpPr>
        <p:spPr>
          <a:xfrm>
            <a:off x="5231130" y="3248025"/>
            <a:ext cx="1496695" cy="951230"/>
          </a:xfrm>
          <a:prstGeom prst="rect">
            <a:avLst/>
          </a:prstGeom>
          <a:no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 2 </a:t>
            </a:r>
            <a:r>
              <a:rPr lang="en-US" sz="1600" dirty="0" err="1">
                <a:solidFill>
                  <a:schemeClr val="tx1"/>
                </a:solidFill>
              </a:rPr>
              <a:t>atau</a:t>
            </a:r>
            <a:r>
              <a:rPr lang="en-US" sz="1600" dirty="0">
                <a:solidFill>
                  <a:schemeClr val="tx1"/>
                </a:solidFill>
              </a:rPr>
              <a:t> ≥ 1 </a:t>
            </a:r>
            <a:r>
              <a:rPr lang="en-US" sz="1600" dirty="0" err="1">
                <a:solidFill>
                  <a:schemeClr val="tx1"/>
                </a:solidFill>
              </a:rPr>
              <a:t>menyebabkan</a:t>
            </a:r>
            <a:r>
              <a:rPr lang="en-US" sz="1600" dirty="0">
                <a:solidFill>
                  <a:schemeClr val="tx1"/>
                </a:solidFill>
              </a:rPr>
              <a:t> </a:t>
            </a:r>
            <a:r>
              <a:rPr lang="en-US" sz="1600" dirty="0" err="1">
                <a:solidFill>
                  <a:schemeClr val="tx1"/>
                </a:solidFill>
              </a:rPr>
              <a:t>hospitalisasi</a:t>
            </a:r>
            <a:r>
              <a:rPr lang="en-US" sz="1600" dirty="0">
                <a:solidFill>
                  <a:schemeClr val="tx1"/>
                </a:solidFill>
              </a:rPr>
              <a:t> </a:t>
            </a:r>
            <a:endParaRPr lang="en-GB" sz="1600" dirty="0">
              <a:solidFill>
                <a:schemeClr val="tx1"/>
              </a:solidFill>
            </a:endParaRPr>
          </a:p>
          <a:p>
            <a:pPr algn="ctr"/>
            <a:endParaRPr lang="en-GB" sz="1600" dirty="0"/>
          </a:p>
        </p:txBody>
      </p:sp>
      <p:sp>
        <p:nvSpPr>
          <p:cNvPr id="31" name="Rectangle 30"/>
          <p:cNvSpPr/>
          <p:nvPr/>
        </p:nvSpPr>
        <p:spPr>
          <a:xfrm>
            <a:off x="5210175" y="4338320"/>
            <a:ext cx="1496695" cy="809625"/>
          </a:xfrm>
          <a:prstGeom prst="rect">
            <a:avLst/>
          </a:prstGeom>
          <a:no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0 </a:t>
            </a:r>
            <a:r>
              <a:rPr lang="en-US" sz="1600" dirty="0" err="1">
                <a:solidFill>
                  <a:schemeClr val="tx1"/>
                </a:solidFill>
              </a:rPr>
              <a:t>atau</a:t>
            </a:r>
            <a:r>
              <a:rPr lang="en-US" sz="1600" dirty="0">
                <a:solidFill>
                  <a:schemeClr val="tx1"/>
                </a:solidFill>
              </a:rPr>
              <a:t> 1 (</a:t>
            </a:r>
            <a:r>
              <a:rPr lang="en-US" sz="1600" dirty="0" err="1">
                <a:solidFill>
                  <a:schemeClr val="tx1"/>
                </a:solidFill>
              </a:rPr>
              <a:t>tidak</a:t>
            </a:r>
            <a:r>
              <a:rPr lang="en-US" sz="1600" dirty="0">
                <a:solidFill>
                  <a:schemeClr val="tx1"/>
                </a:solidFill>
              </a:rPr>
              <a:t> </a:t>
            </a:r>
            <a:r>
              <a:rPr lang="en-US" sz="1600" dirty="0" err="1">
                <a:solidFill>
                  <a:schemeClr val="tx1"/>
                </a:solidFill>
              </a:rPr>
              <a:t>menyebabkan</a:t>
            </a:r>
            <a:r>
              <a:rPr lang="en-US" sz="1600" dirty="0">
                <a:solidFill>
                  <a:schemeClr val="tx1"/>
                </a:solidFill>
              </a:rPr>
              <a:t> </a:t>
            </a:r>
            <a:r>
              <a:rPr lang="en-US" sz="1600" dirty="0" err="1">
                <a:solidFill>
                  <a:schemeClr val="tx1"/>
                </a:solidFill>
              </a:rPr>
              <a:t>hospitalisasi</a:t>
            </a:r>
            <a:r>
              <a:rPr lang="en-US" sz="1600" dirty="0">
                <a:solidFill>
                  <a:schemeClr val="tx1"/>
                </a:solidFill>
              </a:rPr>
              <a:t>) </a:t>
            </a:r>
            <a:endParaRPr lang="en-GB" sz="1600" dirty="0">
              <a:solidFill>
                <a:schemeClr val="tx1"/>
              </a:solidFill>
            </a:endParaRPr>
          </a:p>
        </p:txBody>
      </p:sp>
      <p:graphicFrame>
        <p:nvGraphicFramePr>
          <p:cNvPr id="32" name="Table 31"/>
          <p:cNvGraphicFramePr>
            <a:graphicFrameLocks noGrp="1"/>
          </p:cNvGraphicFramePr>
          <p:nvPr/>
        </p:nvGraphicFramePr>
        <p:xfrm>
          <a:off x="6828790" y="3095625"/>
          <a:ext cx="1975485" cy="2056765"/>
        </p:xfrm>
        <a:graphic>
          <a:graphicData uri="http://schemas.openxmlformats.org/drawingml/2006/table">
            <a:tbl>
              <a:tblPr firstRow="1" bandRow="1">
                <a:tableStyleId>{5940675A-B579-460E-94D1-54222C63F5DA}</a:tableStyleId>
              </a:tblPr>
              <a:tblGrid>
                <a:gridCol w="988060"/>
                <a:gridCol w="987425"/>
              </a:tblGrid>
              <a:tr h="1029335">
                <a:tc>
                  <a:txBody>
                    <a:bodyPr/>
                    <a:lstStyle/>
                    <a:p>
                      <a:pPr algn="ctr"/>
                      <a:r>
                        <a:rPr lang="en-US" b="1" dirty="0"/>
                        <a:t>C</a:t>
                      </a:r>
                      <a:endParaRPr lang="en-GB" b="1" dirty="0"/>
                    </a:p>
                  </a:txBody>
                  <a:tcPr anchor="ctr"/>
                </a:tc>
                <a:tc>
                  <a:txBody>
                    <a:bodyPr/>
                    <a:lstStyle/>
                    <a:p>
                      <a:pPr algn="ctr"/>
                      <a:r>
                        <a:rPr lang="en-US" b="1" dirty="0"/>
                        <a:t>D</a:t>
                      </a:r>
                      <a:endParaRPr lang="en-GB" b="1" dirty="0"/>
                    </a:p>
                  </a:txBody>
                  <a:tcPr anchor="ctr"/>
                </a:tc>
              </a:tr>
              <a:tr h="1027430">
                <a:tc>
                  <a:txBody>
                    <a:bodyPr/>
                    <a:lstStyle/>
                    <a:p>
                      <a:pPr algn="ctr"/>
                      <a:r>
                        <a:rPr lang="en-US" b="1" dirty="0"/>
                        <a:t>A</a:t>
                      </a:r>
                      <a:endParaRPr lang="en-GB" b="1" dirty="0"/>
                    </a:p>
                  </a:txBody>
                  <a:tcPr anchor="ctr"/>
                </a:tc>
                <a:tc>
                  <a:txBody>
                    <a:bodyPr/>
                    <a:lstStyle/>
                    <a:p>
                      <a:pPr algn="ctr"/>
                      <a:r>
                        <a:rPr lang="en-US" b="1" dirty="0"/>
                        <a:t>B</a:t>
                      </a:r>
                      <a:endParaRPr lang="en-GB" b="1" dirty="0"/>
                    </a:p>
                  </a:txBody>
                  <a:tcPr anchor="ctr"/>
                </a:tc>
              </a:tr>
            </a:tbl>
          </a:graphicData>
        </a:graphic>
      </p:graphicFrame>
      <p:sp>
        <p:nvSpPr>
          <p:cNvPr id="33" name="TextBox 32"/>
          <p:cNvSpPr txBox="1"/>
          <p:nvPr/>
        </p:nvSpPr>
        <p:spPr>
          <a:xfrm>
            <a:off x="4912360" y="2669540"/>
            <a:ext cx="1852930" cy="579120"/>
          </a:xfrm>
          <a:prstGeom prst="rect">
            <a:avLst/>
          </a:prstGeom>
          <a:noFill/>
        </p:spPr>
        <p:txBody>
          <a:bodyPr wrap="square" rtlCol="0">
            <a:spAutoFit/>
          </a:bodyPr>
          <a:lstStyle/>
          <a:p>
            <a:pPr algn="ctr"/>
            <a:r>
              <a:rPr lang="en-US" sz="1600" b="1" dirty="0"/>
              <a:t>Exacerbation history</a:t>
            </a:r>
            <a:endParaRPr lang="en-US" sz="1600" b="1" dirty="0"/>
          </a:p>
        </p:txBody>
      </p:sp>
      <p:sp>
        <p:nvSpPr>
          <p:cNvPr id="34" name="Rectangle 33"/>
          <p:cNvSpPr/>
          <p:nvPr/>
        </p:nvSpPr>
        <p:spPr>
          <a:xfrm>
            <a:off x="6706870" y="5273040"/>
            <a:ext cx="1096010" cy="511810"/>
          </a:xfrm>
          <a:prstGeom prst="rect">
            <a:avLst/>
          </a:prstGeom>
          <a:no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err="1">
                <a:solidFill>
                  <a:schemeClr val="tx1"/>
                </a:solidFill>
              </a:rPr>
              <a:t>mMRC</a:t>
            </a:r>
            <a:r>
              <a:rPr lang="en-US" sz="1400" dirty="0">
                <a:solidFill>
                  <a:schemeClr val="tx1"/>
                </a:solidFill>
              </a:rPr>
              <a:t> 0-1</a:t>
            </a:r>
            <a:endParaRPr lang="en-US" sz="1400" dirty="0">
              <a:solidFill>
                <a:schemeClr val="tx1"/>
              </a:solidFill>
            </a:endParaRPr>
          </a:p>
          <a:p>
            <a:pPr algn="ctr"/>
            <a:r>
              <a:rPr lang="en-US" sz="1400" dirty="0">
                <a:solidFill>
                  <a:schemeClr val="tx1"/>
                </a:solidFill>
              </a:rPr>
              <a:t>CAT &lt; 10</a:t>
            </a:r>
            <a:endParaRPr lang="en-GB" sz="1400" dirty="0">
              <a:solidFill>
                <a:schemeClr val="tx1"/>
              </a:solidFill>
            </a:endParaRPr>
          </a:p>
        </p:txBody>
      </p:sp>
      <p:sp>
        <p:nvSpPr>
          <p:cNvPr id="35" name="Rectangle 34"/>
          <p:cNvSpPr/>
          <p:nvPr/>
        </p:nvSpPr>
        <p:spPr>
          <a:xfrm>
            <a:off x="7965440" y="5273040"/>
            <a:ext cx="1136650" cy="512445"/>
          </a:xfrm>
          <a:prstGeom prst="rect">
            <a:avLst/>
          </a:prstGeom>
          <a:no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err="1">
                <a:solidFill>
                  <a:schemeClr val="tx1"/>
                </a:solidFill>
              </a:rPr>
              <a:t>mMRC</a:t>
            </a:r>
            <a:r>
              <a:rPr lang="en-US" sz="1400" dirty="0">
                <a:solidFill>
                  <a:schemeClr val="tx1"/>
                </a:solidFill>
              </a:rPr>
              <a:t> ≥ 2</a:t>
            </a:r>
            <a:endParaRPr lang="en-US" sz="1400" dirty="0">
              <a:solidFill>
                <a:schemeClr val="tx1"/>
              </a:solidFill>
            </a:endParaRPr>
          </a:p>
          <a:p>
            <a:pPr algn="ctr"/>
            <a:r>
              <a:rPr lang="en-US" sz="1400" dirty="0">
                <a:solidFill>
                  <a:schemeClr val="tx1"/>
                </a:solidFill>
              </a:rPr>
              <a:t>CAT ≥ 10</a:t>
            </a:r>
            <a:endParaRPr lang="en-GB" sz="1400" dirty="0">
              <a:solidFill>
                <a:schemeClr val="tx1"/>
              </a:solidFill>
            </a:endParaRPr>
          </a:p>
        </p:txBody>
      </p:sp>
      <p:sp>
        <p:nvSpPr>
          <p:cNvPr id="37" name="TextBox 36"/>
          <p:cNvSpPr txBox="1"/>
          <p:nvPr/>
        </p:nvSpPr>
        <p:spPr>
          <a:xfrm>
            <a:off x="7044055" y="5871845"/>
            <a:ext cx="1659890" cy="335280"/>
          </a:xfrm>
          <a:prstGeom prst="rect">
            <a:avLst/>
          </a:prstGeom>
          <a:noFill/>
        </p:spPr>
        <p:txBody>
          <a:bodyPr wrap="square" rtlCol="0">
            <a:spAutoFit/>
          </a:bodyPr>
          <a:lstStyle/>
          <a:p>
            <a:pPr algn="ctr"/>
            <a:r>
              <a:rPr lang="en-US" sz="1600" b="1" dirty="0"/>
              <a:t>Symptoms</a:t>
            </a:r>
            <a:endParaRPr lang="en-US" sz="1600" b="1" dirty="0"/>
          </a:p>
        </p:txBody>
      </p:sp>
      <p:sp>
        <p:nvSpPr>
          <p:cNvPr id="38" name="Right Arrow 37"/>
          <p:cNvSpPr/>
          <p:nvPr/>
        </p:nvSpPr>
        <p:spPr>
          <a:xfrm>
            <a:off x="2392326" y="2104400"/>
            <a:ext cx="552893" cy="308709"/>
          </a:xfrm>
          <a:prstGeom prst="rightArrow">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9" name="Right Arrow 38"/>
          <p:cNvSpPr/>
          <p:nvPr/>
        </p:nvSpPr>
        <p:spPr>
          <a:xfrm>
            <a:off x="5210183" y="2104561"/>
            <a:ext cx="552893" cy="308709"/>
          </a:xfrm>
          <a:prstGeom prst="rightArrow">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7" name="TextBox 46"/>
          <p:cNvSpPr txBox="1"/>
          <p:nvPr/>
        </p:nvSpPr>
        <p:spPr>
          <a:xfrm>
            <a:off x="7216775" y="6223635"/>
            <a:ext cx="1437005" cy="518160"/>
          </a:xfrm>
          <a:prstGeom prst="rect">
            <a:avLst/>
          </a:prstGeom>
          <a:noFill/>
        </p:spPr>
        <p:txBody>
          <a:bodyPr wrap="square" rtlCol="0">
            <a:spAutoFit/>
          </a:bodyPr>
          <a:lstStyle/>
          <a:p>
            <a:endParaRPr lang="en-GB" sz="1000" dirty="0"/>
          </a:p>
          <a:p>
            <a:r>
              <a:rPr lang="id-ID" altLang="en-GB" dirty="0"/>
              <a:t>G</a:t>
            </a:r>
            <a:r>
              <a:rPr lang="en-GB" dirty="0"/>
              <a:t>OLD 2017 </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2" name="Title 21"/>
          <p:cNvSpPr>
            <a:spLocks noGrp="1"/>
          </p:cNvSpPr>
          <p:nvPr>
            <p:ph type="title"/>
          </p:nvPr>
        </p:nvSpPr>
        <p:spPr>
          <a:xfrm>
            <a:off x="237601" y="622530"/>
            <a:ext cx="8280000" cy="672000"/>
          </a:xfrm>
        </p:spPr>
        <p:txBody>
          <a:bodyPr/>
          <a:lstStyle/>
          <a:p>
            <a:r>
              <a:rPr lang="en-US" dirty="0" err="1">
                <a:solidFill>
                  <a:srgbClr val="C00000"/>
                </a:solidFill>
              </a:rPr>
              <a:t>Pengelolaan</a:t>
            </a:r>
            <a:r>
              <a:rPr lang="en-US" dirty="0">
                <a:solidFill>
                  <a:srgbClr val="C00000"/>
                </a:solidFill>
              </a:rPr>
              <a:t> PPOK Stabil: </a:t>
            </a:r>
            <a:r>
              <a:rPr lang="en-US" dirty="0" err="1">
                <a:solidFill>
                  <a:srgbClr val="C00000"/>
                </a:solidFill>
              </a:rPr>
              <a:t>Farmakologi</a:t>
            </a:r>
            <a:endParaRPr lang="en-GB" dirty="0"/>
          </a:p>
        </p:txBody>
      </p:sp>
      <p:sp>
        <p:nvSpPr>
          <p:cNvPr id="25" name="Rectangle 24"/>
          <p:cNvSpPr/>
          <p:nvPr/>
        </p:nvSpPr>
        <p:spPr>
          <a:xfrm>
            <a:off x="75319" y="1952403"/>
            <a:ext cx="4399333" cy="3423684"/>
          </a:xfrm>
          <a:prstGeom prst="rect">
            <a:avLst/>
          </a:prstGeom>
          <a:noFill/>
          <a:ln>
            <a:solidFill>
              <a:srgbClr val="002F5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6" name="Rectangle 25"/>
          <p:cNvSpPr/>
          <p:nvPr/>
        </p:nvSpPr>
        <p:spPr>
          <a:xfrm>
            <a:off x="1163681" y="4707859"/>
            <a:ext cx="2121780" cy="268029"/>
          </a:xfrm>
          <a:prstGeom prst="rect">
            <a:avLst/>
          </a:prstGeom>
          <a:noFill/>
          <a:ln w="1905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rPr>
              <a:t>Bronchodilator</a:t>
            </a:r>
            <a:endParaRPr lang="en-GB" sz="1200" dirty="0">
              <a:solidFill>
                <a:schemeClr val="tx1"/>
              </a:solidFill>
            </a:endParaRPr>
          </a:p>
        </p:txBody>
      </p:sp>
      <p:cxnSp>
        <p:nvCxnSpPr>
          <p:cNvPr id="30" name="Straight Arrow Connector 29"/>
          <p:cNvCxnSpPr>
            <a:stCxn id="26" idx="0"/>
          </p:cNvCxnSpPr>
          <p:nvPr/>
        </p:nvCxnSpPr>
        <p:spPr>
          <a:xfrm flipV="1">
            <a:off x="2224571" y="4408524"/>
            <a:ext cx="0" cy="299335"/>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1729603" y="3925051"/>
            <a:ext cx="989936" cy="426720"/>
          </a:xfrm>
          <a:prstGeom prst="rect">
            <a:avLst/>
          </a:prstGeom>
          <a:noFill/>
        </p:spPr>
        <p:txBody>
          <a:bodyPr wrap="square" rtlCol="0">
            <a:spAutoFit/>
          </a:bodyPr>
          <a:lstStyle/>
          <a:p>
            <a:pPr algn="ctr"/>
            <a:r>
              <a:rPr lang="en-US" sz="1100" dirty="0" err="1"/>
              <a:t>Evaluasi</a:t>
            </a:r>
            <a:r>
              <a:rPr lang="en-US" sz="1100" dirty="0"/>
              <a:t> </a:t>
            </a:r>
            <a:r>
              <a:rPr lang="en-US" sz="1100" dirty="0" err="1"/>
              <a:t>hasil</a:t>
            </a:r>
            <a:endParaRPr lang="en-GB" sz="1100" dirty="0"/>
          </a:p>
        </p:txBody>
      </p:sp>
      <p:cxnSp>
        <p:nvCxnSpPr>
          <p:cNvPr id="32" name="Straight Arrow Connector 31"/>
          <p:cNvCxnSpPr/>
          <p:nvPr/>
        </p:nvCxnSpPr>
        <p:spPr>
          <a:xfrm flipV="1">
            <a:off x="2219849" y="3625716"/>
            <a:ext cx="0" cy="299335"/>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33" name="Rectangle 32"/>
          <p:cNvSpPr/>
          <p:nvPr/>
        </p:nvSpPr>
        <p:spPr>
          <a:xfrm>
            <a:off x="1158959" y="2739214"/>
            <a:ext cx="2121780" cy="692600"/>
          </a:xfrm>
          <a:prstGeom prst="rect">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err="1">
                <a:solidFill>
                  <a:schemeClr val="tx1"/>
                </a:solidFill>
              </a:rPr>
              <a:t>Lanjut</a:t>
            </a:r>
            <a:r>
              <a:rPr lang="en-US" sz="1200" dirty="0">
                <a:solidFill>
                  <a:schemeClr val="tx1"/>
                </a:solidFill>
              </a:rPr>
              <a:t>, </a:t>
            </a:r>
            <a:r>
              <a:rPr lang="en-US" sz="1200" dirty="0" err="1">
                <a:solidFill>
                  <a:schemeClr val="tx1"/>
                </a:solidFill>
              </a:rPr>
              <a:t>berhenti</a:t>
            </a:r>
            <a:r>
              <a:rPr lang="en-US" sz="1200" dirty="0">
                <a:solidFill>
                  <a:schemeClr val="tx1"/>
                </a:solidFill>
              </a:rPr>
              <a:t> </a:t>
            </a:r>
            <a:r>
              <a:rPr lang="en-US" sz="1200" dirty="0" err="1">
                <a:solidFill>
                  <a:schemeClr val="tx1"/>
                </a:solidFill>
              </a:rPr>
              <a:t>atau</a:t>
            </a:r>
            <a:r>
              <a:rPr lang="en-US" sz="1200" dirty="0">
                <a:solidFill>
                  <a:schemeClr val="tx1"/>
                </a:solidFill>
              </a:rPr>
              <a:t> </a:t>
            </a:r>
            <a:r>
              <a:rPr lang="en-US" sz="1200" dirty="0" err="1">
                <a:solidFill>
                  <a:schemeClr val="tx1"/>
                </a:solidFill>
              </a:rPr>
              <a:t>coba</a:t>
            </a:r>
            <a:r>
              <a:rPr lang="en-US" sz="1200" dirty="0">
                <a:solidFill>
                  <a:schemeClr val="tx1"/>
                </a:solidFill>
              </a:rPr>
              <a:t> </a:t>
            </a:r>
            <a:r>
              <a:rPr lang="en-US" sz="1200" dirty="0" err="1">
                <a:solidFill>
                  <a:schemeClr val="tx1"/>
                </a:solidFill>
              </a:rPr>
              <a:t>kelas</a:t>
            </a:r>
            <a:r>
              <a:rPr lang="en-US" sz="1200" dirty="0">
                <a:solidFill>
                  <a:schemeClr val="tx1"/>
                </a:solidFill>
              </a:rPr>
              <a:t> bronchodilator </a:t>
            </a:r>
            <a:r>
              <a:rPr lang="en-US" sz="1200" dirty="0" err="1">
                <a:solidFill>
                  <a:schemeClr val="tx1"/>
                </a:solidFill>
              </a:rPr>
              <a:t>lainnya</a:t>
            </a:r>
            <a:endParaRPr lang="en-GB" sz="1200" dirty="0">
              <a:solidFill>
                <a:schemeClr val="tx1"/>
              </a:solidFill>
            </a:endParaRPr>
          </a:p>
        </p:txBody>
      </p:sp>
      <p:sp>
        <p:nvSpPr>
          <p:cNvPr id="34" name="Rectangle 33"/>
          <p:cNvSpPr/>
          <p:nvPr/>
        </p:nvSpPr>
        <p:spPr>
          <a:xfrm>
            <a:off x="4505098" y="1952403"/>
            <a:ext cx="4532576" cy="3423684"/>
          </a:xfrm>
          <a:prstGeom prst="rect">
            <a:avLst/>
          </a:prstGeom>
          <a:noFill/>
          <a:ln>
            <a:solidFill>
              <a:srgbClr val="002F5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bg1"/>
              </a:solidFill>
            </a:endParaRPr>
          </a:p>
        </p:txBody>
      </p:sp>
      <p:sp>
        <p:nvSpPr>
          <p:cNvPr id="35" name="Rectangle 34"/>
          <p:cNvSpPr/>
          <p:nvPr/>
        </p:nvSpPr>
        <p:spPr>
          <a:xfrm>
            <a:off x="5710496" y="4707859"/>
            <a:ext cx="2121780" cy="268029"/>
          </a:xfrm>
          <a:prstGeom prst="rect">
            <a:avLst/>
          </a:prstGeom>
          <a:noFill/>
          <a:ln w="1905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rPr>
              <a:t>LABA </a:t>
            </a:r>
            <a:r>
              <a:rPr lang="en-US" sz="1200" dirty="0" err="1">
                <a:solidFill>
                  <a:schemeClr val="tx1"/>
                </a:solidFill>
              </a:rPr>
              <a:t>atau</a:t>
            </a:r>
            <a:r>
              <a:rPr lang="en-US" sz="1200" dirty="0">
                <a:solidFill>
                  <a:schemeClr val="tx1"/>
                </a:solidFill>
              </a:rPr>
              <a:t> LAMA</a:t>
            </a:r>
            <a:endParaRPr lang="en-GB" sz="1200" dirty="0">
              <a:solidFill>
                <a:schemeClr val="tx1"/>
              </a:solidFill>
            </a:endParaRPr>
          </a:p>
        </p:txBody>
      </p:sp>
      <p:sp>
        <p:nvSpPr>
          <p:cNvPr id="36" name="Rectangle 35"/>
          <p:cNvSpPr/>
          <p:nvPr/>
        </p:nvSpPr>
        <p:spPr>
          <a:xfrm>
            <a:off x="5710496" y="3062102"/>
            <a:ext cx="2121780" cy="268029"/>
          </a:xfrm>
          <a:prstGeom prst="rect">
            <a:avLst/>
          </a:prstGeom>
          <a:noFill/>
          <a:ln w="1905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rPr>
              <a:t>LAMA + LABA</a:t>
            </a:r>
            <a:endParaRPr lang="en-GB" sz="1200" dirty="0">
              <a:solidFill>
                <a:schemeClr val="tx1"/>
              </a:solidFill>
            </a:endParaRPr>
          </a:p>
        </p:txBody>
      </p:sp>
      <p:cxnSp>
        <p:nvCxnSpPr>
          <p:cNvPr id="38" name="Straight Arrow Connector 37"/>
          <p:cNvCxnSpPr>
            <a:stCxn id="35" idx="0"/>
            <a:endCxn id="36" idx="2"/>
          </p:cNvCxnSpPr>
          <p:nvPr/>
        </p:nvCxnSpPr>
        <p:spPr>
          <a:xfrm flipV="1">
            <a:off x="6771386" y="3330131"/>
            <a:ext cx="0" cy="1377728"/>
          </a:xfrm>
          <a:prstGeom prst="straightConnector1">
            <a:avLst/>
          </a:prstGeom>
          <a:ln>
            <a:solidFill>
              <a:srgbClr val="00B050"/>
            </a:solidFill>
            <a:tailEnd type="triangle"/>
          </a:ln>
          <a:effectLst/>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6740940" y="3876773"/>
            <a:ext cx="989936" cy="426720"/>
          </a:xfrm>
          <a:prstGeom prst="rect">
            <a:avLst/>
          </a:prstGeom>
          <a:noFill/>
        </p:spPr>
        <p:txBody>
          <a:bodyPr wrap="square" rtlCol="0">
            <a:spAutoFit/>
          </a:bodyPr>
          <a:lstStyle/>
          <a:p>
            <a:pPr algn="ctr"/>
            <a:r>
              <a:rPr lang="en-US" sz="1100" dirty="0"/>
              <a:t>Gejala </a:t>
            </a:r>
            <a:r>
              <a:rPr lang="en-US" sz="1100" dirty="0" err="1"/>
              <a:t>persisten</a:t>
            </a:r>
            <a:endParaRPr lang="en-GB" sz="1100" dirty="0"/>
          </a:p>
        </p:txBody>
      </p:sp>
      <p:sp>
        <p:nvSpPr>
          <p:cNvPr id="40" name="TextBox 39"/>
          <p:cNvSpPr txBox="1"/>
          <p:nvPr/>
        </p:nvSpPr>
        <p:spPr>
          <a:xfrm>
            <a:off x="131426" y="1941588"/>
            <a:ext cx="1165897" cy="335280"/>
          </a:xfrm>
          <a:prstGeom prst="rect">
            <a:avLst/>
          </a:prstGeom>
          <a:noFill/>
        </p:spPr>
        <p:txBody>
          <a:bodyPr wrap="square" rtlCol="0">
            <a:spAutoFit/>
          </a:bodyPr>
          <a:lstStyle/>
          <a:p>
            <a:r>
              <a:rPr lang="en-US" sz="1600" b="1" dirty="0" err="1"/>
              <a:t>Grup</a:t>
            </a:r>
            <a:r>
              <a:rPr lang="en-US" sz="1600" b="1" dirty="0"/>
              <a:t> A</a:t>
            </a:r>
            <a:endParaRPr lang="en-GB" sz="1600" b="1" dirty="0"/>
          </a:p>
        </p:txBody>
      </p:sp>
      <p:sp>
        <p:nvSpPr>
          <p:cNvPr id="41" name="TextBox 40"/>
          <p:cNvSpPr txBox="1"/>
          <p:nvPr/>
        </p:nvSpPr>
        <p:spPr>
          <a:xfrm>
            <a:off x="4530759" y="1952403"/>
            <a:ext cx="1165897" cy="335280"/>
          </a:xfrm>
          <a:prstGeom prst="rect">
            <a:avLst/>
          </a:prstGeom>
          <a:noFill/>
        </p:spPr>
        <p:txBody>
          <a:bodyPr wrap="square" rtlCol="0">
            <a:spAutoFit/>
          </a:bodyPr>
          <a:lstStyle/>
          <a:p>
            <a:r>
              <a:rPr lang="en-US" sz="1600" b="1" dirty="0" err="1"/>
              <a:t>Grup</a:t>
            </a:r>
            <a:r>
              <a:rPr lang="en-US" sz="1600" b="1" dirty="0"/>
              <a:t> B</a:t>
            </a:r>
            <a:endParaRPr lang="en-GB" sz="1600" b="1" dirty="0"/>
          </a:p>
        </p:txBody>
      </p:sp>
      <p:cxnSp>
        <p:nvCxnSpPr>
          <p:cNvPr id="42" name="Straight Arrow Connector 41"/>
          <p:cNvCxnSpPr/>
          <p:nvPr/>
        </p:nvCxnSpPr>
        <p:spPr>
          <a:xfrm>
            <a:off x="3226794" y="5659781"/>
            <a:ext cx="797815" cy="0"/>
          </a:xfrm>
          <a:prstGeom prst="straightConnector1">
            <a:avLst/>
          </a:prstGeom>
          <a:ln>
            <a:solidFill>
              <a:srgbClr val="00B050"/>
            </a:solidFill>
            <a:tailEnd type="triangle"/>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1520456" y="5514310"/>
            <a:ext cx="4759042" cy="457200"/>
          </a:xfrm>
          <a:prstGeom prst="rect">
            <a:avLst/>
          </a:prstGeom>
          <a:noFill/>
        </p:spPr>
        <p:txBody>
          <a:bodyPr wrap="square" rtlCol="0">
            <a:spAutoFit/>
          </a:bodyPr>
          <a:lstStyle/>
          <a:p>
            <a:r>
              <a:rPr lang="en-US" sz="1200" dirty="0"/>
              <a:t>Preferred treatment = </a:t>
            </a:r>
            <a:endParaRPr lang="en-US" sz="1200" dirty="0"/>
          </a:p>
          <a:p>
            <a:endParaRPr lang="en-GB" sz="1200" dirty="0"/>
          </a:p>
        </p:txBody>
      </p:sp>
      <p:sp>
        <p:nvSpPr>
          <p:cNvPr id="45" name="TextBox 44"/>
          <p:cNvSpPr txBox="1"/>
          <p:nvPr/>
        </p:nvSpPr>
        <p:spPr>
          <a:xfrm>
            <a:off x="4766979" y="5971759"/>
            <a:ext cx="4176462" cy="701040"/>
          </a:xfrm>
          <a:prstGeom prst="rect">
            <a:avLst/>
          </a:prstGeom>
          <a:noFill/>
        </p:spPr>
        <p:txBody>
          <a:bodyPr wrap="square" rtlCol="0">
            <a:spAutoFit/>
          </a:bodyPr>
          <a:lstStyle/>
          <a:p>
            <a:endParaRPr lang="en-GB" sz="2000" dirty="0"/>
          </a:p>
          <a:p>
            <a:r>
              <a:rPr lang="en-GB" sz="2000" dirty="0"/>
              <a:t>GOLD 2017 </a:t>
            </a:r>
            <a:endParaRPr lang="en-GB"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2" name="Title 21"/>
          <p:cNvSpPr>
            <a:spLocks noGrp="1"/>
          </p:cNvSpPr>
          <p:nvPr>
            <p:ph type="title"/>
          </p:nvPr>
        </p:nvSpPr>
        <p:spPr>
          <a:xfrm>
            <a:off x="237601" y="694285"/>
            <a:ext cx="8280000" cy="672000"/>
          </a:xfrm>
        </p:spPr>
        <p:txBody>
          <a:bodyPr/>
          <a:lstStyle/>
          <a:p>
            <a:r>
              <a:rPr lang="en-US" dirty="0" err="1">
                <a:solidFill>
                  <a:srgbClr val="C00000"/>
                </a:solidFill>
              </a:rPr>
              <a:t>Pengelolaan</a:t>
            </a:r>
            <a:r>
              <a:rPr lang="en-US" dirty="0">
                <a:solidFill>
                  <a:srgbClr val="C00000"/>
                </a:solidFill>
              </a:rPr>
              <a:t> PPOK Stabil: </a:t>
            </a:r>
            <a:r>
              <a:rPr lang="en-US" dirty="0" err="1">
                <a:solidFill>
                  <a:srgbClr val="C00000"/>
                </a:solidFill>
              </a:rPr>
              <a:t>Farmakologi</a:t>
            </a:r>
            <a:endParaRPr lang="en-GB" dirty="0"/>
          </a:p>
        </p:txBody>
      </p:sp>
      <p:sp>
        <p:nvSpPr>
          <p:cNvPr id="25" name="Rectangle 24"/>
          <p:cNvSpPr/>
          <p:nvPr/>
        </p:nvSpPr>
        <p:spPr>
          <a:xfrm>
            <a:off x="2992481" y="4569636"/>
            <a:ext cx="1334970" cy="268029"/>
          </a:xfrm>
          <a:prstGeom prst="rect">
            <a:avLst/>
          </a:prstGeom>
          <a:noFill/>
          <a:ln w="1905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rPr>
              <a:t>LAMA</a:t>
            </a:r>
            <a:endParaRPr lang="en-GB" sz="1200" dirty="0">
              <a:solidFill>
                <a:schemeClr val="tx1"/>
              </a:solidFill>
            </a:endParaRPr>
          </a:p>
        </p:txBody>
      </p:sp>
      <p:sp>
        <p:nvSpPr>
          <p:cNvPr id="26" name="Rectangle 25"/>
          <p:cNvSpPr/>
          <p:nvPr/>
        </p:nvSpPr>
        <p:spPr>
          <a:xfrm>
            <a:off x="2992481" y="2976381"/>
            <a:ext cx="1334970" cy="251930"/>
          </a:xfrm>
          <a:prstGeom prst="rect">
            <a:avLst/>
          </a:prstGeom>
          <a:noFill/>
          <a:ln w="1905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rPr>
              <a:t>LAMA + LABA</a:t>
            </a:r>
            <a:endParaRPr lang="en-GB" sz="1200" dirty="0">
              <a:solidFill>
                <a:schemeClr val="tx1"/>
              </a:solidFill>
            </a:endParaRPr>
          </a:p>
        </p:txBody>
      </p:sp>
      <p:sp>
        <p:nvSpPr>
          <p:cNvPr id="27" name="Rectangle 26"/>
          <p:cNvSpPr/>
          <p:nvPr/>
        </p:nvSpPr>
        <p:spPr>
          <a:xfrm>
            <a:off x="4736220" y="2976381"/>
            <a:ext cx="1334970" cy="251930"/>
          </a:xfrm>
          <a:prstGeom prst="rect">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rPr>
              <a:t>LABA + ICS</a:t>
            </a:r>
            <a:endParaRPr lang="en-GB" sz="1200" dirty="0">
              <a:solidFill>
                <a:schemeClr val="tx1"/>
              </a:solidFill>
            </a:endParaRPr>
          </a:p>
        </p:txBody>
      </p:sp>
      <p:cxnSp>
        <p:nvCxnSpPr>
          <p:cNvPr id="36" name="Straight Arrow Connector 35"/>
          <p:cNvCxnSpPr/>
          <p:nvPr/>
        </p:nvCxnSpPr>
        <p:spPr>
          <a:xfrm flipH="1" flipV="1">
            <a:off x="3657600" y="3281473"/>
            <a:ext cx="2366" cy="1235000"/>
          </a:xfrm>
          <a:prstGeom prst="straightConnector1">
            <a:avLst/>
          </a:prstGeom>
          <a:ln>
            <a:solidFill>
              <a:srgbClr val="00B05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flipV="1">
            <a:off x="3659966" y="3281473"/>
            <a:ext cx="1666945" cy="1235002"/>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445488" y="3750716"/>
            <a:ext cx="1261590" cy="426720"/>
          </a:xfrm>
          <a:prstGeom prst="rect">
            <a:avLst/>
          </a:prstGeom>
          <a:noFill/>
        </p:spPr>
        <p:txBody>
          <a:bodyPr wrap="square" rtlCol="0">
            <a:spAutoFit/>
          </a:bodyPr>
          <a:lstStyle/>
          <a:p>
            <a:pPr algn="ctr"/>
            <a:r>
              <a:rPr lang="en-US" sz="1100" dirty="0" err="1"/>
              <a:t>Eksaserbasi</a:t>
            </a:r>
            <a:r>
              <a:rPr lang="en-US" sz="1100" dirty="0"/>
              <a:t> </a:t>
            </a:r>
            <a:r>
              <a:rPr lang="en-US" sz="1100" dirty="0" err="1"/>
              <a:t>lebih</a:t>
            </a:r>
            <a:r>
              <a:rPr lang="en-US" sz="1100" dirty="0"/>
              <a:t> </a:t>
            </a:r>
            <a:r>
              <a:rPr lang="en-US" sz="1100" dirty="0" err="1"/>
              <a:t>lanjut</a:t>
            </a:r>
            <a:endParaRPr lang="en-GB" sz="1100" dirty="0"/>
          </a:p>
        </p:txBody>
      </p:sp>
      <p:sp>
        <p:nvSpPr>
          <p:cNvPr id="41" name="Rectangle 40"/>
          <p:cNvSpPr/>
          <p:nvPr/>
        </p:nvSpPr>
        <p:spPr>
          <a:xfrm>
            <a:off x="1594885" y="1814180"/>
            <a:ext cx="5325256" cy="3423684"/>
          </a:xfrm>
          <a:prstGeom prst="rect">
            <a:avLst/>
          </a:prstGeom>
          <a:noFill/>
          <a:ln>
            <a:solidFill>
              <a:srgbClr val="002F5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2" name="TextBox 41"/>
          <p:cNvSpPr txBox="1"/>
          <p:nvPr/>
        </p:nvSpPr>
        <p:spPr>
          <a:xfrm>
            <a:off x="1599617" y="1803365"/>
            <a:ext cx="1165897" cy="335280"/>
          </a:xfrm>
          <a:prstGeom prst="rect">
            <a:avLst/>
          </a:prstGeom>
          <a:noFill/>
        </p:spPr>
        <p:txBody>
          <a:bodyPr wrap="square" rtlCol="0">
            <a:spAutoFit/>
          </a:bodyPr>
          <a:lstStyle/>
          <a:p>
            <a:r>
              <a:rPr lang="en-US" sz="1600" b="1" dirty="0" err="1"/>
              <a:t>Grup</a:t>
            </a:r>
            <a:r>
              <a:rPr lang="en-US" sz="1600" b="1" dirty="0"/>
              <a:t> C</a:t>
            </a:r>
            <a:endParaRPr lang="en-GB" sz="1600" b="1" dirty="0"/>
          </a:p>
        </p:txBody>
      </p:sp>
      <p:cxnSp>
        <p:nvCxnSpPr>
          <p:cNvPr id="79" name="Straight Arrow Connector 78"/>
          <p:cNvCxnSpPr/>
          <p:nvPr/>
        </p:nvCxnSpPr>
        <p:spPr>
          <a:xfrm>
            <a:off x="4156558" y="5542824"/>
            <a:ext cx="797815" cy="0"/>
          </a:xfrm>
          <a:prstGeom prst="straightConnector1">
            <a:avLst/>
          </a:prstGeom>
          <a:ln>
            <a:solidFill>
              <a:srgbClr val="00B050"/>
            </a:solidFill>
            <a:tailEnd type="triangle"/>
          </a:ln>
          <a:effectLst/>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2445488" y="5401817"/>
            <a:ext cx="2052084" cy="457200"/>
          </a:xfrm>
          <a:prstGeom prst="rect">
            <a:avLst/>
          </a:prstGeom>
          <a:noFill/>
        </p:spPr>
        <p:txBody>
          <a:bodyPr wrap="square" rtlCol="0">
            <a:spAutoFit/>
          </a:bodyPr>
          <a:lstStyle/>
          <a:p>
            <a:r>
              <a:rPr lang="en-US" sz="1200" dirty="0"/>
              <a:t>Preferred treatment = </a:t>
            </a:r>
            <a:endParaRPr lang="en-US" sz="1200" dirty="0"/>
          </a:p>
          <a:p>
            <a:endParaRPr lang="en-GB" sz="1200" dirty="0"/>
          </a:p>
        </p:txBody>
      </p:sp>
      <p:sp>
        <p:nvSpPr>
          <p:cNvPr id="82" name="TextBox 81"/>
          <p:cNvSpPr txBox="1"/>
          <p:nvPr/>
        </p:nvSpPr>
        <p:spPr>
          <a:xfrm>
            <a:off x="5326911" y="5859017"/>
            <a:ext cx="3380310" cy="396240"/>
          </a:xfrm>
          <a:prstGeom prst="rect">
            <a:avLst/>
          </a:prstGeom>
          <a:noFill/>
        </p:spPr>
        <p:txBody>
          <a:bodyPr wrap="square" rtlCol="0">
            <a:spAutoFit/>
          </a:bodyPr>
          <a:lstStyle/>
          <a:p>
            <a:pPr algn="ctr"/>
            <a:r>
              <a:rPr lang="en-GB" sz="2000" dirty="0"/>
              <a:t>GOLD 2017 </a:t>
            </a:r>
            <a:endParaRPr lang="en-GB"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955" y="612304"/>
            <a:ext cx="8229600" cy="1066800"/>
          </a:xfrm>
        </p:spPr>
        <p:txBody>
          <a:bodyPr>
            <a:noAutofit/>
          </a:bodyPr>
          <a:lstStyle/>
          <a:p>
            <a:br>
              <a:rPr lang="id-ID" sz="3200" b="1" dirty="0" smtClean="0">
                <a:solidFill>
                  <a:schemeClr val="bg1"/>
                </a:solidFill>
              </a:rPr>
            </a:br>
            <a:r>
              <a:rPr lang="id-ID" sz="3200" b="1" dirty="0" smtClean="0">
                <a:solidFill>
                  <a:srgbClr val="FFFF00"/>
                </a:solidFill>
              </a:rPr>
              <a:t>PENDAHULUAN</a:t>
            </a:r>
            <a:br>
              <a:rPr lang="id-ID" sz="3200" b="1" dirty="0">
                <a:solidFill>
                  <a:srgbClr val="FFFF00"/>
                </a:solidFill>
              </a:rPr>
            </a:br>
            <a:endParaRPr lang="id-ID" sz="3200" b="1" dirty="0">
              <a:solidFill>
                <a:srgbClr val="FFFF00"/>
              </a:solidFill>
            </a:endParaRPr>
          </a:p>
        </p:txBody>
      </p:sp>
      <p:sp>
        <p:nvSpPr>
          <p:cNvPr id="3" name="Content Placeholder 2"/>
          <p:cNvSpPr>
            <a:spLocks noGrp="1"/>
          </p:cNvSpPr>
          <p:nvPr>
            <p:ph idx="1"/>
          </p:nvPr>
        </p:nvSpPr>
        <p:spPr>
          <a:xfrm>
            <a:off x="323528" y="1700808"/>
            <a:ext cx="8363272" cy="4873728"/>
          </a:xfrm>
        </p:spPr>
        <p:txBody>
          <a:bodyPr>
            <a:normAutofit fontScale="92500" lnSpcReduction="20000"/>
          </a:bodyPr>
          <a:lstStyle/>
          <a:p>
            <a:pPr marL="109855" indent="0">
              <a:buNone/>
            </a:pPr>
            <a:r>
              <a:rPr lang="id-ID" dirty="0">
                <a:solidFill>
                  <a:schemeClr val="bg1"/>
                </a:solidFill>
              </a:rPr>
              <a:t>Pelaksanaan ibadah haji </a:t>
            </a:r>
            <a:r>
              <a:rPr lang="id-ID" dirty="0" smtClean="0">
                <a:solidFill>
                  <a:schemeClr val="bg1"/>
                </a:solidFill>
              </a:rPr>
              <a:t>setiap </a:t>
            </a:r>
            <a:r>
              <a:rPr lang="id-ID" dirty="0">
                <a:solidFill>
                  <a:schemeClr val="bg1"/>
                </a:solidFill>
              </a:rPr>
              <a:t>tahun pada bulan</a:t>
            </a:r>
            <a:r>
              <a:rPr lang="id-ID" i="1" dirty="0">
                <a:solidFill>
                  <a:schemeClr val="bg1"/>
                </a:solidFill>
              </a:rPr>
              <a:t> Dzulhijjah</a:t>
            </a:r>
            <a:r>
              <a:rPr lang="id-ID" dirty="0">
                <a:solidFill>
                  <a:schemeClr val="bg1"/>
                </a:solidFill>
              </a:rPr>
              <a:t> di Saudi </a:t>
            </a:r>
            <a:r>
              <a:rPr lang="id-ID" dirty="0" smtClean="0">
                <a:solidFill>
                  <a:schemeClr val="bg1"/>
                </a:solidFill>
              </a:rPr>
              <a:t>Arabia</a:t>
            </a:r>
            <a:endParaRPr lang="id-ID" dirty="0" smtClean="0">
              <a:solidFill>
                <a:schemeClr val="bg1"/>
              </a:solidFill>
            </a:endParaRPr>
          </a:p>
          <a:p>
            <a:pPr marL="109855" indent="0">
              <a:buNone/>
            </a:pPr>
            <a:endParaRPr lang="id-ID" dirty="0" smtClean="0">
              <a:solidFill>
                <a:schemeClr val="bg1"/>
              </a:solidFill>
            </a:endParaRPr>
          </a:p>
          <a:p>
            <a:pPr marL="109855" indent="0">
              <a:buNone/>
            </a:pPr>
            <a:r>
              <a:rPr lang="id-ID" dirty="0">
                <a:solidFill>
                  <a:schemeClr val="bg1"/>
                </a:solidFill>
              </a:rPr>
              <a:t>Jumlah jemaah haji </a:t>
            </a:r>
            <a:r>
              <a:rPr lang="id-ID" dirty="0" smtClean="0">
                <a:solidFill>
                  <a:schemeClr val="bg1"/>
                </a:solidFill>
              </a:rPr>
              <a:t> </a:t>
            </a:r>
            <a:r>
              <a:rPr lang="id-ID" dirty="0">
                <a:solidFill>
                  <a:schemeClr val="bg1"/>
                </a:solidFill>
              </a:rPr>
              <a:t>sekitar 2 </a:t>
            </a:r>
            <a:r>
              <a:rPr lang="id-ID" dirty="0" smtClean="0">
                <a:solidFill>
                  <a:schemeClr val="bg1"/>
                </a:solidFill>
              </a:rPr>
              <a:t>juta, </a:t>
            </a:r>
            <a:r>
              <a:rPr lang="id-ID" dirty="0">
                <a:solidFill>
                  <a:schemeClr val="bg1"/>
                </a:solidFill>
              </a:rPr>
              <a:t>sekitar 200 ribu berasal dari Indonesia </a:t>
            </a:r>
            <a:endParaRPr lang="id-ID" dirty="0" smtClean="0">
              <a:solidFill>
                <a:schemeClr val="bg1"/>
              </a:solidFill>
            </a:endParaRPr>
          </a:p>
          <a:p>
            <a:pPr marL="109855" indent="0">
              <a:buNone/>
            </a:pPr>
            <a:endParaRPr lang="id-ID" dirty="0" smtClean="0">
              <a:solidFill>
                <a:schemeClr val="bg1"/>
              </a:solidFill>
            </a:endParaRPr>
          </a:p>
          <a:p>
            <a:pPr marL="109855" indent="0">
              <a:buNone/>
            </a:pPr>
            <a:r>
              <a:rPr lang="id-ID" dirty="0">
                <a:solidFill>
                  <a:schemeClr val="bg1"/>
                </a:solidFill>
              </a:rPr>
              <a:t>Berkumpulnya </a:t>
            </a:r>
            <a:r>
              <a:rPr lang="id-ID" dirty="0" smtClean="0">
                <a:solidFill>
                  <a:schemeClr val="bg1"/>
                </a:solidFill>
              </a:rPr>
              <a:t>jemaah </a:t>
            </a:r>
            <a:r>
              <a:rPr lang="id-ID" dirty="0">
                <a:solidFill>
                  <a:schemeClr val="bg1"/>
                </a:solidFill>
              </a:rPr>
              <a:t>haji dari berbagai negara dalam jangka waktu yang cukup lama menimbulkan berbagai macam masalah </a:t>
            </a:r>
            <a:r>
              <a:rPr lang="id-ID" dirty="0" smtClean="0">
                <a:solidFill>
                  <a:schemeClr val="bg1"/>
                </a:solidFill>
              </a:rPr>
              <a:t>kesehatan</a:t>
            </a:r>
            <a:endParaRPr lang="id-ID" dirty="0" smtClean="0">
              <a:solidFill>
                <a:schemeClr val="bg1"/>
              </a:solidFill>
            </a:endParaRPr>
          </a:p>
          <a:p>
            <a:pPr marL="109855" indent="0">
              <a:buNone/>
            </a:pPr>
            <a:endParaRPr lang="id-ID" dirty="0" smtClean="0">
              <a:solidFill>
                <a:schemeClr val="bg1"/>
              </a:solidFill>
            </a:endParaRPr>
          </a:p>
          <a:p>
            <a:pPr marL="109855" indent="0">
              <a:buNone/>
            </a:pPr>
            <a:r>
              <a:rPr lang="id-ID" dirty="0">
                <a:solidFill>
                  <a:schemeClr val="bg1"/>
                </a:solidFill>
              </a:rPr>
              <a:t>Aktivitas fisik yang berat, kondisi cuaca yang ekstrim, dan kondisi tempat tinggal yang padat memudahkan penyebaran penyakit khususnya </a:t>
            </a:r>
            <a:r>
              <a:rPr lang="id-ID" i="1" dirty="0">
                <a:solidFill>
                  <a:schemeClr val="bg1"/>
                </a:solidFill>
              </a:rPr>
              <a:t>airborne agents</a:t>
            </a:r>
            <a:endParaRPr lang="id-ID"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2" name="Title 21"/>
          <p:cNvSpPr>
            <a:spLocks noGrp="1"/>
          </p:cNvSpPr>
          <p:nvPr>
            <p:ph type="title"/>
          </p:nvPr>
        </p:nvSpPr>
        <p:spPr>
          <a:xfrm>
            <a:off x="226171" y="646660"/>
            <a:ext cx="8280000" cy="672000"/>
          </a:xfrm>
        </p:spPr>
        <p:txBody>
          <a:bodyPr/>
          <a:lstStyle/>
          <a:p>
            <a:r>
              <a:rPr lang="en-US" dirty="0" err="1">
                <a:solidFill>
                  <a:srgbClr val="C00000"/>
                </a:solidFill>
              </a:rPr>
              <a:t>Pengelolaan</a:t>
            </a:r>
            <a:r>
              <a:rPr lang="en-US" dirty="0">
                <a:solidFill>
                  <a:srgbClr val="C00000"/>
                </a:solidFill>
              </a:rPr>
              <a:t> PPOK Stabil: </a:t>
            </a:r>
            <a:r>
              <a:rPr lang="en-US" dirty="0" err="1">
                <a:solidFill>
                  <a:srgbClr val="C00000"/>
                </a:solidFill>
              </a:rPr>
              <a:t>Farmakologi</a:t>
            </a:r>
            <a:endParaRPr lang="en-GB" dirty="0"/>
          </a:p>
        </p:txBody>
      </p:sp>
      <p:sp>
        <p:nvSpPr>
          <p:cNvPr id="25" name="Rectangle 24"/>
          <p:cNvSpPr/>
          <p:nvPr/>
        </p:nvSpPr>
        <p:spPr>
          <a:xfrm>
            <a:off x="2348744" y="4676455"/>
            <a:ext cx="1153048" cy="268029"/>
          </a:xfrm>
          <a:prstGeom prst="rect">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rPr>
              <a:t>LAMA</a:t>
            </a:r>
            <a:endParaRPr lang="en-GB" sz="1200" dirty="0">
              <a:solidFill>
                <a:schemeClr val="tx1"/>
              </a:solidFill>
            </a:endParaRPr>
          </a:p>
        </p:txBody>
      </p:sp>
      <p:sp>
        <p:nvSpPr>
          <p:cNvPr id="26" name="Rectangle 25"/>
          <p:cNvSpPr/>
          <p:nvPr/>
        </p:nvSpPr>
        <p:spPr>
          <a:xfrm>
            <a:off x="3789045" y="4679315"/>
            <a:ext cx="1153160" cy="289560"/>
          </a:xfrm>
          <a:prstGeom prst="rect">
            <a:avLst/>
          </a:prstGeom>
          <a:noFill/>
          <a:ln w="1905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rPr>
              <a:t>LAMA + LABA</a:t>
            </a:r>
            <a:endParaRPr lang="en-GB" sz="1200" dirty="0">
              <a:solidFill>
                <a:schemeClr val="tx1"/>
              </a:solidFill>
            </a:endParaRPr>
          </a:p>
        </p:txBody>
      </p:sp>
      <p:sp>
        <p:nvSpPr>
          <p:cNvPr id="27" name="Rectangle 26"/>
          <p:cNvSpPr/>
          <p:nvPr/>
        </p:nvSpPr>
        <p:spPr>
          <a:xfrm>
            <a:off x="5211398" y="4679413"/>
            <a:ext cx="1153048" cy="268029"/>
          </a:xfrm>
          <a:prstGeom prst="rect">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rPr>
              <a:t>LABA + ICS</a:t>
            </a:r>
            <a:endParaRPr lang="en-GB" sz="1200" dirty="0">
              <a:solidFill>
                <a:schemeClr val="tx1"/>
              </a:solidFill>
            </a:endParaRPr>
          </a:p>
        </p:txBody>
      </p:sp>
      <p:cxnSp>
        <p:nvCxnSpPr>
          <p:cNvPr id="28" name="Straight Arrow Connector 27"/>
          <p:cNvCxnSpPr/>
          <p:nvPr/>
        </p:nvCxnSpPr>
        <p:spPr>
          <a:xfrm>
            <a:off x="3539186" y="4810469"/>
            <a:ext cx="239043"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4972355" y="4767937"/>
            <a:ext cx="239043"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flipH="1">
            <a:off x="4920576" y="4849747"/>
            <a:ext cx="277626" cy="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31" name="Rectangle 30"/>
          <p:cNvSpPr/>
          <p:nvPr/>
        </p:nvSpPr>
        <p:spPr>
          <a:xfrm>
            <a:off x="3926302" y="3473325"/>
            <a:ext cx="829340" cy="774335"/>
          </a:xfrm>
          <a:prstGeom prst="rect">
            <a:avLst/>
          </a:prstGeom>
          <a:noFill/>
          <a:ln w="1905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rPr>
              <a:t>LAMA </a:t>
            </a:r>
            <a:endParaRPr lang="en-US" sz="1200" dirty="0">
              <a:solidFill>
                <a:schemeClr val="tx1"/>
              </a:solidFill>
            </a:endParaRPr>
          </a:p>
          <a:p>
            <a:pPr algn="ctr"/>
            <a:r>
              <a:rPr lang="en-US" sz="1200" dirty="0">
                <a:solidFill>
                  <a:schemeClr val="tx1"/>
                </a:solidFill>
              </a:rPr>
              <a:t>+ LABA</a:t>
            </a:r>
            <a:endParaRPr lang="en-US" sz="1200" dirty="0">
              <a:solidFill>
                <a:schemeClr val="tx1"/>
              </a:solidFill>
            </a:endParaRPr>
          </a:p>
          <a:p>
            <a:pPr algn="ctr"/>
            <a:r>
              <a:rPr lang="en-US" sz="1200" dirty="0">
                <a:solidFill>
                  <a:schemeClr val="tx1"/>
                </a:solidFill>
              </a:rPr>
              <a:t>+ ICS </a:t>
            </a:r>
            <a:endParaRPr lang="en-GB" sz="1200" dirty="0">
              <a:solidFill>
                <a:schemeClr val="tx1"/>
              </a:solidFill>
            </a:endParaRPr>
          </a:p>
        </p:txBody>
      </p:sp>
      <p:cxnSp>
        <p:nvCxnSpPr>
          <p:cNvPr id="32" name="Straight Arrow Connector 31"/>
          <p:cNvCxnSpPr/>
          <p:nvPr/>
        </p:nvCxnSpPr>
        <p:spPr>
          <a:xfrm flipV="1">
            <a:off x="4312223" y="4276256"/>
            <a:ext cx="0" cy="403157"/>
          </a:xfrm>
          <a:prstGeom prst="straightConnector1">
            <a:avLst/>
          </a:prstGeom>
          <a:ln>
            <a:solidFill>
              <a:srgbClr val="00B05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a:off x="4457929" y="4291380"/>
            <a:ext cx="0" cy="400199"/>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stCxn id="27" idx="0"/>
            <a:endCxn id="31" idx="3"/>
          </p:cNvCxnSpPr>
          <p:nvPr/>
        </p:nvCxnSpPr>
        <p:spPr>
          <a:xfrm flipH="1" flipV="1">
            <a:off x="4755642" y="3860493"/>
            <a:ext cx="1032280" cy="81892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35" name="Rectangle 34"/>
          <p:cNvSpPr/>
          <p:nvPr/>
        </p:nvSpPr>
        <p:spPr>
          <a:xfrm>
            <a:off x="4457930" y="2264198"/>
            <a:ext cx="1906516" cy="584791"/>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err="1">
                <a:solidFill>
                  <a:schemeClr val="tx1"/>
                </a:solidFill>
              </a:rPr>
              <a:t>Pertimbangkan</a:t>
            </a:r>
            <a:r>
              <a:rPr lang="en-US" sz="1100" dirty="0">
                <a:solidFill>
                  <a:schemeClr val="tx1"/>
                </a:solidFill>
              </a:rPr>
              <a:t> antibiotic </a:t>
            </a:r>
            <a:r>
              <a:rPr lang="en-US" sz="1100" dirty="0" err="1">
                <a:solidFill>
                  <a:schemeClr val="tx1"/>
                </a:solidFill>
              </a:rPr>
              <a:t>gol</a:t>
            </a:r>
            <a:r>
              <a:rPr lang="en-US" sz="1100" dirty="0">
                <a:solidFill>
                  <a:schemeClr val="tx1"/>
                </a:solidFill>
              </a:rPr>
              <a:t>. </a:t>
            </a:r>
            <a:r>
              <a:rPr lang="en-US" sz="1100" dirty="0" err="1">
                <a:solidFill>
                  <a:schemeClr val="tx1"/>
                </a:solidFill>
              </a:rPr>
              <a:t>makrolida</a:t>
            </a:r>
            <a:r>
              <a:rPr lang="en-US" sz="1100" dirty="0">
                <a:solidFill>
                  <a:schemeClr val="tx1"/>
                </a:solidFill>
              </a:rPr>
              <a:t> (</a:t>
            </a:r>
            <a:r>
              <a:rPr lang="en-US" sz="1100" dirty="0" err="1">
                <a:solidFill>
                  <a:schemeClr val="tx1"/>
                </a:solidFill>
              </a:rPr>
              <a:t>pada</a:t>
            </a:r>
            <a:r>
              <a:rPr lang="en-US" sz="1100" dirty="0">
                <a:solidFill>
                  <a:schemeClr val="tx1"/>
                </a:solidFill>
              </a:rPr>
              <a:t> </a:t>
            </a:r>
            <a:r>
              <a:rPr lang="en-US" sz="1100" dirty="0" err="1">
                <a:solidFill>
                  <a:schemeClr val="tx1"/>
                </a:solidFill>
              </a:rPr>
              <a:t>pasien</a:t>
            </a:r>
            <a:r>
              <a:rPr lang="en-US" sz="1100" dirty="0">
                <a:solidFill>
                  <a:schemeClr val="tx1"/>
                </a:solidFill>
              </a:rPr>
              <a:t> </a:t>
            </a:r>
            <a:r>
              <a:rPr lang="en-US" sz="1100" dirty="0" err="1">
                <a:solidFill>
                  <a:schemeClr val="tx1"/>
                </a:solidFill>
              </a:rPr>
              <a:t>sebelumnya</a:t>
            </a:r>
            <a:r>
              <a:rPr lang="en-US" sz="1100" dirty="0">
                <a:solidFill>
                  <a:schemeClr val="tx1"/>
                </a:solidFill>
              </a:rPr>
              <a:t> </a:t>
            </a:r>
            <a:r>
              <a:rPr lang="en-US" sz="1100" dirty="0" err="1">
                <a:solidFill>
                  <a:schemeClr val="tx1"/>
                </a:solidFill>
              </a:rPr>
              <a:t>perokok</a:t>
            </a:r>
            <a:r>
              <a:rPr lang="en-US" sz="1100" dirty="0">
                <a:solidFill>
                  <a:schemeClr val="tx1"/>
                </a:solidFill>
              </a:rPr>
              <a:t>)</a:t>
            </a:r>
            <a:endParaRPr lang="en-GB" sz="1100" dirty="0">
              <a:solidFill>
                <a:schemeClr val="tx1"/>
              </a:solidFill>
            </a:endParaRPr>
          </a:p>
        </p:txBody>
      </p:sp>
      <p:sp>
        <p:nvSpPr>
          <p:cNvPr id="36" name="Rectangle 35"/>
          <p:cNvSpPr/>
          <p:nvPr/>
        </p:nvSpPr>
        <p:spPr>
          <a:xfrm>
            <a:off x="2095788" y="2264199"/>
            <a:ext cx="1906517" cy="584791"/>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err="1">
                <a:solidFill>
                  <a:schemeClr val="tx1"/>
                </a:solidFill>
              </a:rPr>
              <a:t>Pertimbangkan</a:t>
            </a:r>
            <a:r>
              <a:rPr lang="en-US" sz="1100" dirty="0">
                <a:solidFill>
                  <a:schemeClr val="tx1"/>
                </a:solidFill>
              </a:rPr>
              <a:t> </a:t>
            </a:r>
            <a:r>
              <a:rPr lang="en-US" sz="1100" dirty="0" err="1">
                <a:solidFill>
                  <a:schemeClr val="tx1"/>
                </a:solidFill>
              </a:rPr>
              <a:t>Roflumilast</a:t>
            </a:r>
            <a:r>
              <a:rPr lang="en-US" sz="1100" dirty="0">
                <a:solidFill>
                  <a:schemeClr val="tx1"/>
                </a:solidFill>
              </a:rPr>
              <a:t> </a:t>
            </a:r>
            <a:r>
              <a:rPr lang="en-US" sz="1100" dirty="0" err="1">
                <a:solidFill>
                  <a:schemeClr val="tx1"/>
                </a:solidFill>
              </a:rPr>
              <a:t>jika</a:t>
            </a:r>
            <a:r>
              <a:rPr lang="en-US" sz="1100" dirty="0">
                <a:solidFill>
                  <a:schemeClr val="tx1"/>
                </a:solidFill>
              </a:rPr>
              <a:t> FEV1 &lt; 50% pred. </a:t>
            </a:r>
            <a:r>
              <a:rPr lang="en-US" sz="1100" dirty="0" err="1">
                <a:solidFill>
                  <a:schemeClr val="tx1"/>
                </a:solidFill>
              </a:rPr>
              <a:t>dan</a:t>
            </a:r>
            <a:r>
              <a:rPr lang="en-US" sz="1100" dirty="0">
                <a:solidFill>
                  <a:schemeClr val="tx1"/>
                </a:solidFill>
              </a:rPr>
              <a:t> </a:t>
            </a:r>
            <a:r>
              <a:rPr lang="en-US" sz="1100" dirty="0" err="1">
                <a:solidFill>
                  <a:schemeClr val="tx1"/>
                </a:solidFill>
              </a:rPr>
              <a:t>pasien</a:t>
            </a:r>
            <a:r>
              <a:rPr lang="en-US" sz="1100" dirty="0">
                <a:solidFill>
                  <a:schemeClr val="tx1"/>
                </a:solidFill>
              </a:rPr>
              <a:t> </a:t>
            </a:r>
            <a:r>
              <a:rPr lang="en-US" sz="1100" dirty="0" err="1">
                <a:solidFill>
                  <a:schemeClr val="tx1"/>
                </a:solidFill>
              </a:rPr>
              <a:t>bronkitis</a:t>
            </a:r>
            <a:r>
              <a:rPr lang="en-US" sz="1100" dirty="0">
                <a:solidFill>
                  <a:schemeClr val="tx1"/>
                </a:solidFill>
              </a:rPr>
              <a:t> </a:t>
            </a:r>
            <a:r>
              <a:rPr lang="en-US" sz="1100" dirty="0" err="1">
                <a:solidFill>
                  <a:schemeClr val="tx1"/>
                </a:solidFill>
              </a:rPr>
              <a:t>kronis</a:t>
            </a:r>
            <a:endParaRPr lang="en-GB" sz="1100" dirty="0">
              <a:solidFill>
                <a:schemeClr val="tx1"/>
              </a:solidFill>
            </a:endParaRPr>
          </a:p>
        </p:txBody>
      </p:sp>
      <p:cxnSp>
        <p:nvCxnSpPr>
          <p:cNvPr id="37" name="Straight Arrow Connector 36"/>
          <p:cNvCxnSpPr>
            <a:stCxn id="31" idx="0"/>
            <a:endCxn id="35" idx="2"/>
          </p:cNvCxnSpPr>
          <p:nvPr/>
        </p:nvCxnSpPr>
        <p:spPr>
          <a:xfrm flipV="1">
            <a:off x="4340972" y="2848989"/>
            <a:ext cx="1070216" cy="624336"/>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31" idx="0"/>
            <a:endCxn id="36" idx="2"/>
          </p:cNvCxnSpPr>
          <p:nvPr/>
        </p:nvCxnSpPr>
        <p:spPr>
          <a:xfrm flipH="1" flipV="1">
            <a:off x="3049047" y="2848990"/>
            <a:ext cx="1291925" cy="624335"/>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1536065" y="1725930"/>
            <a:ext cx="5266690" cy="3723005"/>
          </a:xfrm>
          <a:prstGeom prst="rect">
            <a:avLst/>
          </a:prstGeom>
          <a:noFill/>
          <a:ln>
            <a:solidFill>
              <a:srgbClr val="002F5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0" name="TextBox 39"/>
          <p:cNvSpPr txBox="1"/>
          <p:nvPr/>
        </p:nvSpPr>
        <p:spPr>
          <a:xfrm>
            <a:off x="2014462" y="1725931"/>
            <a:ext cx="1165897" cy="335280"/>
          </a:xfrm>
          <a:prstGeom prst="rect">
            <a:avLst/>
          </a:prstGeom>
          <a:noFill/>
        </p:spPr>
        <p:txBody>
          <a:bodyPr wrap="square" rtlCol="0">
            <a:spAutoFit/>
          </a:bodyPr>
          <a:lstStyle/>
          <a:p>
            <a:r>
              <a:rPr lang="en-US" sz="1600" b="1" dirty="0" err="1"/>
              <a:t>Grup</a:t>
            </a:r>
            <a:r>
              <a:rPr lang="en-US" sz="1600" b="1" dirty="0"/>
              <a:t> D</a:t>
            </a:r>
            <a:endParaRPr lang="en-GB" sz="1600" b="1" dirty="0"/>
          </a:p>
        </p:txBody>
      </p:sp>
      <p:sp>
        <p:nvSpPr>
          <p:cNvPr id="41" name="TextBox 40"/>
          <p:cNvSpPr txBox="1"/>
          <p:nvPr/>
        </p:nvSpPr>
        <p:spPr>
          <a:xfrm>
            <a:off x="2183009" y="3019667"/>
            <a:ext cx="1261590" cy="426720"/>
          </a:xfrm>
          <a:prstGeom prst="rect">
            <a:avLst/>
          </a:prstGeom>
          <a:noFill/>
        </p:spPr>
        <p:txBody>
          <a:bodyPr wrap="square" rtlCol="0">
            <a:spAutoFit/>
          </a:bodyPr>
          <a:lstStyle/>
          <a:p>
            <a:pPr algn="ctr"/>
            <a:r>
              <a:rPr lang="en-US" sz="1100" dirty="0" err="1"/>
              <a:t>Eksaserbasi</a:t>
            </a:r>
            <a:r>
              <a:rPr lang="en-US" sz="1100" dirty="0"/>
              <a:t> </a:t>
            </a:r>
            <a:r>
              <a:rPr lang="en-US" sz="1100" dirty="0" err="1"/>
              <a:t>lebih</a:t>
            </a:r>
            <a:r>
              <a:rPr lang="en-US" sz="1100" dirty="0"/>
              <a:t> </a:t>
            </a:r>
            <a:r>
              <a:rPr lang="en-US" sz="1100" dirty="0" err="1"/>
              <a:t>lanjut</a:t>
            </a:r>
            <a:endParaRPr lang="en-GB" sz="1100" dirty="0"/>
          </a:p>
        </p:txBody>
      </p:sp>
      <p:sp>
        <p:nvSpPr>
          <p:cNvPr id="42" name="TextBox 41"/>
          <p:cNvSpPr txBox="1"/>
          <p:nvPr/>
        </p:nvSpPr>
        <p:spPr>
          <a:xfrm>
            <a:off x="2861806" y="4186134"/>
            <a:ext cx="1261590" cy="426720"/>
          </a:xfrm>
          <a:prstGeom prst="rect">
            <a:avLst/>
          </a:prstGeom>
          <a:noFill/>
        </p:spPr>
        <p:txBody>
          <a:bodyPr wrap="square" rtlCol="0">
            <a:spAutoFit/>
          </a:bodyPr>
          <a:lstStyle/>
          <a:p>
            <a:pPr algn="ctr"/>
            <a:r>
              <a:rPr lang="en-US" sz="1100" dirty="0" err="1"/>
              <a:t>Eksaserbasi</a:t>
            </a:r>
            <a:r>
              <a:rPr lang="en-US" sz="1100" dirty="0"/>
              <a:t> </a:t>
            </a:r>
            <a:r>
              <a:rPr lang="en-US" sz="1100" dirty="0" err="1"/>
              <a:t>lebih</a:t>
            </a:r>
            <a:r>
              <a:rPr lang="en-US" sz="1100" dirty="0"/>
              <a:t> </a:t>
            </a:r>
            <a:r>
              <a:rPr lang="en-US" sz="1100" dirty="0" err="1"/>
              <a:t>lanjut</a:t>
            </a:r>
            <a:endParaRPr lang="en-GB" sz="1100" dirty="0"/>
          </a:p>
        </p:txBody>
      </p:sp>
      <p:sp>
        <p:nvSpPr>
          <p:cNvPr id="43" name="TextBox 42"/>
          <p:cNvSpPr txBox="1"/>
          <p:nvPr/>
        </p:nvSpPr>
        <p:spPr>
          <a:xfrm>
            <a:off x="4862394" y="3690159"/>
            <a:ext cx="1779058" cy="594360"/>
          </a:xfrm>
          <a:prstGeom prst="rect">
            <a:avLst/>
          </a:prstGeom>
          <a:noFill/>
        </p:spPr>
        <p:txBody>
          <a:bodyPr wrap="square" rtlCol="0">
            <a:spAutoFit/>
          </a:bodyPr>
          <a:lstStyle/>
          <a:p>
            <a:pPr algn="ctr"/>
            <a:r>
              <a:rPr lang="en-US" sz="1100" dirty="0"/>
              <a:t>Gejala </a:t>
            </a:r>
            <a:r>
              <a:rPr lang="en-US" sz="1100" dirty="0" err="1"/>
              <a:t>persisten</a:t>
            </a:r>
            <a:r>
              <a:rPr lang="en-US" sz="1100" dirty="0"/>
              <a:t>/</a:t>
            </a:r>
            <a:r>
              <a:rPr lang="en-US" sz="1100" dirty="0" err="1"/>
              <a:t>eksaserbasi</a:t>
            </a:r>
            <a:r>
              <a:rPr lang="en-US" sz="1100" dirty="0"/>
              <a:t> </a:t>
            </a:r>
            <a:r>
              <a:rPr lang="en-US" sz="1100" dirty="0" err="1"/>
              <a:t>lebih</a:t>
            </a:r>
            <a:r>
              <a:rPr lang="en-US" sz="1100" dirty="0"/>
              <a:t> </a:t>
            </a:r>
            <a:r>
              <a:rPr lang="en-US" sz="1100" dirty="0" err="1"/>
              <a:t>lanjut</a:t>
            </a:r>
            <a:endParaRPr lang="en-GB" sz="1100" dirty="0"/>
          </a:p>
        </p:txBody>
      </p:sp>
      <p:cxnSp>
        <p:nvCxnSpPr>
          <p:cNvPr id="44" name="Straight Arrow Connector 43"/>
          <p:cNvCxnSpPr/>
          <p:nvPr/>
        </p:nvCxnSpPr>
        <p:spPr>
          <a:xfrm>
            <a:off x="4312028" y="5643607"/>
            <a:ext cx="797815" cy="0"/>
          </a:xfrm>
          <a:prstGeom prst="straightConnector1">
            <a:avLst/>
          </a:prstGeom>
          <a:ln>
            <a:solidFill>
              <a:srgbClr val="00B050"/>
            </a:solidFill>
            <a:tailEnd type="triangle"/>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2095498" y="5508315"/>
            <a:ext cx="2052084" cy="457200"/>
          </a:xfrm>
          <a:prstGeom prst="rect">
            <a:avLst/>
          </a:prstGeom>
          <a:noFill/>
        </p:spPr>
        <p:txBody>
          <a:bodyPr wrap="square" rtlCol="0">
            <a:spAutoFit/>
          </a:bodyPr>
          <a:lstStyle/>
          <a:p>
            <a:r>
              <a:rPr lang="en-US" sz="1200" dirty="0"/>
              <a:t>Preferred treatment = </a:t>
            </a:r>
            <a:endParaRPr lang="en-US" sz="1200" dirty="0"/>
          </a:p>
          <a:p>
            <a:endParaRPr lang="en-GB" sz="1200" dirty="0"/>
          </a:p>
        </p:txBody>
      </p:sp>
      <p:sp>
        <p:nvSpPr>
          <p:cNvPr id="52" name="TextBox 51"/>
          <p:cNvSpPr txBox="1"/>
          <p:nvPr/>
        </p:nvSpPr>
        <p:spPr>
          <a:xfrm>
            <a:off x="996435" y="6110210"/>
            <a:ext cx="8190846" cy="701040"/>
          </a:xfrm>
          <a:prstGeom prst="rect">
            <a:avLst/>
          </a:prstGeom>
          <a:noFill/>
        </p:spPr>
        <p:txBody>
          <a:bodyPr wrap="square" rtlCol="0">
            <a:spAutoFit/>
          </a:bodyPr>
          <a:lstStyle/>
          <a:p>
            <a:pPr algn="ctr"/>
            <a:endParaRPr lang="en-GB" sz="2000" dirty="0"/>
          </a:p>
          <a:p>
            <a:pPr algn="ctr"/>
            <a:r>
              <a:rPr lang="en-GB" sz="2000" dirty="0"/>
              <a:t>GOLD 2017 </a:t>
            </a:r>
            <a:endParaRPr lang="en-GB"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3"/>
          <p:cNvSpPr>
            <a:spLocks noGrp="1"/>
          </p:cNvSpPr>
          <p:nvPr>
            <p:ph type="title"/>
          </p:nvPr>
        </p:nvSpPr>
        <p:spPr/>
        <p:txBody>
          <a:bodyPr/>
          <a:p>
            <a:endParaRPr lang="en-US"/>
          </a:p>
        </p:txBody>
      </p:sp>
      <p:sp>
        <p:nvSpPr>
          <p:cNvPr id="5" name="Content Placeholder 4"/>
          <p:cNvSpPr>
            <a:spLocks noGrp="1"/>
          </p:cNvSpPr>
          <p:nvPr>
            <p:ph idx="1"/>
          </p:nvPr>
        </p:nvSpPr>
        <p:spPr/>
        <p:txBody>
          <a:bodyPr/>
          <a:p>
            <a:pPr marL="109855" indent="0">
              <a:buNone/>
            </a:pPr>
            <a:r>
              <a:rPr lang="en-US" sz="3600" b="1">
                <a:solidFill>
                  <a:schemeClr val="accent2">
                    <a:lumMod val="40000"/>
                    <a:lumOff val="60000"/>
                  </a:schemeClr>
                </a:solidFill>
              </a:rPr>
              <a:t>Terapi non farmakologis</a:t>
            </a:r>
            <a:r>
              <a:rPr lang="id-ID" altLang="en-US" sz="3600" b="1">
                <a:solidFill>
                  <a:schemeClr val="accent2">
                    <a:lumMod val="40000"/>
                    <a:lumOff val="60000"/>
                  </a:schemeClr>
                </a:solidFill>
              </a:rPr>
              <a:t>: </a:t>
            </a:r>
            <a:endParaRPr lang="id-ID" altLang="en-US" sz="3600" b="1">
              <a:solidFill>
                <a:schemeClr val="accent2">
                  <a:lumMod val="40000"/>
                  <a:lumOff val="60000"/>
                </a:schemeClr>
              </a:solidFill>
            </a:endParaRPr>
          </a:p>
          <a:p>
            <a:pPr marL="109855" indent="0">
              <a:buNone/>
            </a:pPr>
            <a:endParaRPr lang="id-ID" altLang="en-US" sz="3200">
              <a:solidFill>
                <a:schemeClr val="accent2">
                  <a:lumMod val="40000"/>
                  <a:lumOff val="60000"/>
                </a:schemeClr>
              </a:solidFill>
            </a:endParaRPr>
          </a:p>
          <a:p>
            <a:pPr marL="567055" indent="-457200">
              <a:buFont typeface="Wingdings" panose="05000000000000000000" charset="0"/>
              <a:buChar char="v"/>
            </a:pPr>
            <a:r>
              <a:rPr lang="id-ID" altLang="en-US">
                <a:solidFill>
                  <a:schemeClr val="bg1"/>
                </a:solidFill>
              </a:rPr>
              <a:t>P</a:t>
            </a:r>
            <a:r>
              <a:rPr lang="en-US">
                <a:solidFill>
                  <a:schemeClr val="bg1"/>
                </a:solidFill>
              </a:rPr>
              <a:t>enting dalam manajemen PPOK stabil</a:t>
            </a:r>
            <a:endParaRPr lang="en-US">
              <a:solidFill>
                <a:schemeClr val="bg1"/>
              </a:solidFill>
            </a:endParaRPr>
          </a:p>
          <a:p>
            <a:pPr marL="109855" indent="0">
              <a:buFont typeface="Wingdings" panose="05000000000000000000" charset="0"/>
              <a:buNone/>
            </a:pPr>
            <a:endParaRPr lang="en-US">
              <a:solidFill>
                <a:schemeClr val="bg1"/>
              </a:solidFill>
            </a:endParaRPr>
          </a:p>
          <a:p>
            <a:pPr marL="567055" indent="-457200">
              <a:buFont typeface="Wingdings" panose="05000000000000000000" charset="0"/>
              <a:buChar char="v"/>
            </a:pPr>
            <a:r>
              <a:rPr lang="id-ID" altLang="en-US">
                <a:solidFill>
                  <a:schemeClr val="bg1"/>
                </a:solidFill>
              </a:rPr>
              <a:t>M</a:t>
            </a:r>
            <a:r>
              <a:rPr lang="en-US">
                <a:solidFill>
                  <a:schemeClr val="bg1"/>
                </a:solidFill>
              </a:rPr>
              <a:t>eliputi edukasi dan manajemen diri, aktivitas fisik, program rehabilitasi paru, dan </a:t>
            </a:r>
            <a:r>
              <a:rPr lang="en-US" i="1">
                <a:solidFill>
                  <a:schemeClr val="bg1"/>
                </a:solidFill>
              </a:rPr>
              <a:t>exercise training</a:t>
            </a:r>
            <a:endParaRPr lang="en-US" i="1">
              <a:solidFill>
                <a:schemeClr val="bg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4294967295"/>
          </p:nvPr>
        </p:nvSpPr>
        <p:spPr>
          <a:xfrm>
            <a:off x="0" y="1142365"/>
            <a:ext cx="8229600" cy="5431790"/>
          </a:xfrm>
        </p:spPr>
        <p:txBody>
          <a:bodyPr>
            <a:normAutofit lnSpcReduction="20000"/>
          </a:bodyPr>
          <a:p>
            <a:pPr marL="567055" indent="-457200">
              <a:buFont typeface="Wingdings" panose="05000000000000000000" charset="0"/>
              <a:buChar char="Ø"/>
            </a:pPr>
            <a:r>
              <a:rPr lang="en-US">
                <a:solidFill>
                  <a:schemeClr val="bg1"/>
                </a:solidFill>
              </a:rPr>
              <a:t>Terapi PPOK eksaserbasi bertujuan meminimalkan dampak negatif eksaserbasi dan mencegah terjadinya eksaserbasi lagi</a:t>
            </a:r>
            <a:endParaRPr lang="en-US">
              <a:solidFill>
                <a:schemeClr val="bg1"/>
              </a:solidFill>
            </a:endParaRPr>
          </a:p>
          <a:p>
            <a:pPr marL="567055" indent="-457200">
              <a:buFont typeface="Wingdings" panose="05000000000000000000" charset="0"/>
              <a:buChar char="Ø"/>
            </a:pPr>
            <a:endParaRPr lang="en-US">
              <a:solidFill>
                <a:schemeClr val="bg1"/>
              </a:solidFill>
            </a:endParaRPr>
          </a:p>
          <a:p>
            <a:pPr marL="567055" indent="-457200">
              <a:buFont typeface="Wingdings" panose="05000000000000000000" charset="0"/>
              <a:buChar char="Ø"/>
            </a:pPr>
            <a:r>
              <a:rPr lang="id-ID" altLang="en-US">
                <a:solidFill>
                  <a:schemeClr val="bg1"/>
                </a:solidFill>
              </a:rPr>
              <a:t>D</a:t>
            </a:r>
            <a:r>
              <a:rPr lang="en-US">
                <a:solidFill>
                  <a:schemeClr val="bg1"/>
                </a:solidFill>
              </a:rPr>
              <a:t>apat ditangani sebagai penderit</a:t>
            </a:r>
            <a:r>
              <a:rPr lang="id-ID" altLang="en-US">
                <a:solidFill>
                  <a:schemeClr val="bg1"/>
                </a:solidFill>
              </a:rPr>
              <a:t>a</a:t>
            </a:r>
            <a:r>
              <a:rPr lang="en-US">
                <a:solidFill>
                  <a:schemeClr val="bg1"/>
                </a:solidFill>
              </a:rPr>
              <a:t> rawat jalan maupun rawat inap tergantung beratnya eksaserbasi dan penyakit yang mendasari</a:t>
            </a:r>
            <a:endParaRPr lang="en-US">
              <a:solidFill>
                <a:schemeClr val="bg1"/>
              </a:solidFill>
            </a:endParaRPr>
          </a:p>
          <a:p>
            <a:pPr marL="567055" indent="-457200">
              <a:buFont typeface="Wingdings" panose="05000000000000000000" charset="0"/>
              <a:buChar char="Ø"/>
            </a:pPr>
            <a:endParaRPr lang="en-US">
              <a:solidFill>
                <a:schemeClr val="bg1"/>
              </a:solidFill>
            </a:endParaRPr>
          </a:p>
          <a:p>
            <a:pPr marL="567055" indent="-457200">
              <a:buFont typeface="Wingdings" panose="05000000000000000000" charset="0"/>
              <a:buChar char="Ø"/>
            </a:pPr>
            <a:r>
              <a:rPr lang="en-US">
                <a:solidFill>
                  <a:schemeClr val="bg1"/>
                </a:solidFill>
              </a:rPr>
              <a:t>Eksaserbasi dibagi menjadi ringan (terapi dengan bronkodilator kerja pendek/SABDs), sedang (terapi dengan BADs ditambah antibiotik dan/atau kortikosteroid oral), dan berat (penderita membutuhkan perawatan di rumah sakit atau kunjungan ke IGD)</a:t>
            </a:r>
            <a:endParaRPr lang="en-US">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4294967295"/>
          </p:nvPr>
        </p:nvSpPr>
        <p:spPr>
          <a:xfrm>
            <a:off x="635" y="1487170"/>
            <a:ext cx="8627745" cy="5100320"/>
          </a:xfrm>
        </p:spPr>
        <p:txBody>
          <a:bodyPr>
            <a:normAutofit lnSpcReduction="10000"/>
          </a:bodyPr>
          <a:p>
            <a:pPr marL="452755" indent="-342900">
              <a:buFont typeface="Wingdings" panose="05000000000000000000" charset="0"/>
              <a:buChar char="v"/>
            </a:pPr>
            <a:r>
              <a:rPr lang="en-US" sz="2000">
                <a:solidFill>
                  <a:schemeClr val="bg1"/>
                </a:solidFill>
              </a:rPr>
              <a:t>Indikasi perawatan PPOK </a:t>
            </a:r>
            <a:r>
              <a:rPr lang="id-ID" altLang="en-US" sz="2000">
                <a:solidFill>
                  <a:schemeClr val="bg1"/>
                </a:solidFill>
              </a:rPr>
              <a:t>eksaserbasi: </a:t>
            </a:r>
            <a:r>
              <a:rPr lang="en-US" sz="2000">
                <a:solidFill>
                  <a:schemeClr val="bg1"/>
                </a:solidFill>
              </a:rPr>
              <a:t>gejala berat </a:t>
            </a:r>
            <a:r>
              <a:rPr lang="id-ID" altLang="en-US" sz="2000">
                <a:solidFill>
                  <a:schemeClr val="bg1"/>
                </a:solidFill>
              </a:rPr>
              <a:t>(</a:t>
            </a:r>
            <a:r>
              <a:rPr lang="en-US" sz="2000">
                <a:solidFill>
                  <a:schemeClr val="bg1"/>
                </a:solidFill>
              </a:rPr>
              <a:t>sesak bertambah, kecepatan respirasi meningkat, penurunan saturasi oksigen, gelisah, dan mengantuk</a:t>
            </a:r>
            <a:r>
              <a:rPr lang="id-ID" altLang="en-US" sz="2000">
                <a:solidFill>
                  <a:schemeClr val="bg1"/>
                </a:solidFill>
              </a:rPr>
              <a:t>)</a:t>
            </a:r>
            <a:endParaRPr lang="id-ID" altLang="en-US" sz="2000">
              <a:solidFill>
                <a:schemeClr val="bg1"/>
              </a:solidFill>
            </a:endParaRPr>
          </a:p>
          <a:p>
            <a:pPr marL="452755" indent="-342900">
              <a:buFont typeface="Wingdings" panose="05000000000000000000" charset="0"/>
              <a:buChar char="v"/>
            </a:pPr>
            <a:endParaRPr lang="en-US" sz="2000">
              <a:solidFill>
                <a:schemeClr val="bg1"/>
              </a:solidFill>
            </a:endParaRPr>
          </a:p>
          <a:p>
            <a:pPr marL="452755" indent="-342900">
              <a:buFont typeface="Wingdings" panose="05000000000000000000" charset="0"/>
              <a:buChar char="v"/>
            </a:pPr>
            <a:r>
              <a:rPr lang="en-US" sz="2000">
                <a:solidFill>
                  <a:schemeClr val="bg1"/>
                </a:solidFill>
              </a:rPr>
              <a:t>Indikasi lain</a:t>
            </a:r>
            <a:r>
              <a:rPr lang="id-ID" altLang="en-US" sz="2000">
                <a:solidFill>
                  <a:schemeClr val="bg1"/>
                </a:solidFill>
              </a:rPr>
              <a:t>:</a:t>
            </a:r>
            <a:r>
              <a:rPr lang="en-US" sz="2000">
                <a:solidFill>
                  <a:schemeClr val="bg1"/>
                </a:solidFill>
              </a:rPr>
              <a:t> gagal napas akut, awitan gejala fisik baru, kegagalan eksaserbasi untuk merespons terhadap terapi awal, adanya komorbid yang serius, dukungan di rumah yang tidak cukup</a:t>
            </a:r>
            <a:endParaRPr lang="en-US" sz="2000">
              <a:solidFill>
                <a:schemeClr val="bg1"/>
              </a:solidFill>
            </a:endParaRPr>
          </a:p>
          <a:p>
            <a:pPr marL="452755" indent="-342900">
              <a:buFont typeface="Wingdings" panose="05000000000000000000" charset="0"/>
              <a:buChar char="v"/>
            </a:pPr>
            <a:endParaRPr lang="en-US" sz="2000">
              <a:solidFill>
                <a:schemeClr val="bg1"/>
              </a:solidFill>
            </a:endParaRPr>
          </a:p>
          <a:p>
            <a:pPr marL="452755" indent="-342900">
              <a:buFont typeface="Wingdings" panose="05000000000000000000" charset="0"/>
              <a:buChar char="v"/>
            </a:pPr>
            <a:r>
              <a:rPr lang="en-US" sz="2000">
                <a:solidFill>
                  <a:schemeClr val="bg1"/>
                </a:solidFill>
              </a:rPr>
              <a:t>Penderita PPOK eksaserbasi akut  segera diberikan suplementasi oksigen</a:t>
            </a:r>
            <a:r>
              <a:rPr lang="id-ID" altLang="en-US" sz="2000">
                <a:solidFill>
                  <a:schemeClr val="bg1"/>
                </a:solidFill>
              </a:rPr>
              <a:t>, </a:t>
            </a:r>
            <a:r>
              <a:rPr lang="en-US" sz="2000">
                <a:solidFill>
                  <a:schemeClr val="bg1"/>
                </a:solidFill>
              </a:rPr>
              <a:t>dinilai apakah eksaserbasi termasuk mengancam jiwa dan perlu penanganan di unit perawatan intensif</a:t>
            </a:r>
            <a:endParaRPr lang="en-US" sz="2000">
              <a:solidFill>
                <a:schemeClr val="bg1"/>
              </a:solidFill>
            </a:endParaRPr>
          </a:p>
          <a:p>
            <a:pPr marL="452755" indent="-342900">
              <a:buFont typeface="Wingdings" panose="05000000000000000000" charset="0"/>
              <a:buChar char="v"/>
            </a:pPr>
            <a:endParaRPr lang="en-US" sz="2000">
              <a:solidFill>
                <a:schemeClr val="bg1"/>
              </a:solidFill>
            </a:endParaRPr>
          </a:p>
          <a:p>
            <a:pPr marL="452755" indent="-342900">
              <a:buFont typeface="Wingdings" panose="05000000000000000000" charset="0"/>
              <a:buChar char="v"/>
            </a:pPr>
            <a:r>
              <a:rPr lang="id-ID" altLang="en-US" sz="2000">
                <a:solidFill>
                  <a:schemeClr val="bg1"/>
                </a:solidFill>
              </a:rPr>
              <a:t>K</a:t>
            </a:r>
            <a:r>
              <a:rPr lang="en-US" sz="2000">
                <a:solidFill>
                  <a:schemeClr val="bg1"/>
                </a:solidFill>
              </a:rPr>
              <a:t>ondisi tidak mengancam jiwa penderita menjalani perawatan di ruang emergensi atau bangsal</a:t>
            </a:r>
            <a:endParaRPr lang="en-US" sz="2000">
              <a:solidFill>
                <a:schemeClr val="bg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598170"/>
            <a:ext cx="8229600" cy="519430"/>
          </a:xfrm>
        </p:spPr>
        <p:txBody>
          <a:bodyPr>
            <a:normAutofit fontScale="90000"/>
          </a:bodyPr>
          <a:p>
            <a:br>
              <a:rPr lang="en-US" sz="2000" b="1">
                <a:solidFill>
                  <a:schemeClr val="bg1"/>
                </a:solidFill>
                <a:sym typeface="+mn-ea"/>
              </a:rPr>
            </a:br>
            <a:r>
              <a:rPr lang="en-US" sz="2000" b="1">
                <a:solidFill>
                  <a:srgbClr val="FFFF00"/>
                </a:solidFill>
                <a:sym typeface="+mn-ea"/>
              </a:rPr>
              <a:t>Penanganan PPOK derajat berat tapi tidak mengancam jiwa</a:t>
            </a:r>
            <a:br>
              <a:rPr lang="en-US" sz="2000" b="1">
                <a:solidFill>
                  <a:srgbClr val="FFFF00"/>
                </a:solidFill>
              </a:rPr>
            </a:br>
            <a:endParaRPr lang="en-US" sz="2000" b="1">
              <a:solidFill>
                <a:srgbClr val="FFFF00"/>
              </a:solidFill>
            </a:endParaRPr>
          </a:p>
        </p:txBody>
      </p:sp>
      <p:sp>
        <p:nvSpPr>
          <p:cNvPr id="3" name="Content Placeholder 2"/>
          <p:cNvSpPr>
            <a:spLocks noGrp="1"/>
          </p:cNvSpPr>
          <p:nvPr>
            <p:ph idx="1"/>
          </p:nvPr>
        </p:nvSpPr>
        <p:spPr>
          <a:xfrm>
            <a:off x="457200" y="1116965"/>
            <a:ext cx="8229600" cy="5457190"/>
          </a:xfrm>
        </p:spPr>
        <p:txBody>
          <a:bodyPr>
            <a:noAutofit/>
          </a:bodyPr>
          <a:p>
            <a:pPr marL="109855" indent="0">
              <a:buNone/>
            </a:pPr>
            <a:r>
              <a:rPr lang="en-US" sz="1600">
                <a:solidFill>
                  <a:schemeClr val="bg1"/>
                </a:solidFill>
              </a:rPr>
              <a:t>Menilai beratnya gejala, gas darah, foto toraks</a:t>
            </a:r>
            <a:endParaRPr lang="en-US" sz="1600">
              <a:solidFill>
                <a:schemeClr val="bg1"/>
              </a:solidFill>
            </a:endParaRPr>
          </a:p>
          <a:p>
            <a:pPr marL="109855" indent="0">
              <a:buNone/>
            </a:pPr>
            <a:r>
              <a:rPr lang="en-US" sz="1600">
                <a:solidFill>
                  <a:schemeClr val="bg1"/>
                </a:solidFill>
              </a:rPr>
              <a:t>Memberikan terapi oksigen, menjalani pemeriksaan gas darah secara serial, dan mengukur saturasi oksigen</a:t>
            </a:r>
            <a:endParaRPr lang="en-US" sz="1600">
              <a:solidFill>
                <a:schemeClr val="bg1"/>
              </a:solidFill>
            </a:endParaRPr>
          </a:p>
          <a:p>
            <a:pPr marL="109855" indent="0">
              <a:buNone/>
            </a:pPr>
            <a:r>
              <a:rPr lang="en-US" sz="1600">
                <a:solidFill>
                  <a:schemeClr val="bg1"/>
                </a:solidFill>
              </a:rPr>
              <a:t>Bronkodilator:</a:t>
            </a:r>
            <a:endParaRPr lang="en-US" sz="1600">
              <a:solidFill>
                <a:schemeClr val="bg1"/>
              </a:solidFill>
            </a:endParaRPr>
          </a:p>
          <a:p>
            <a:pPr marL="109855" indent="0">
              <a:buNone/>
            </a:pPr>
            <a:r>
              <a:rPr lang="en-US" sz="1600">
                <a:solidFill>
                  <a:schemeClr val="bg1"/>
                </a:solidFill>
              </a:rPr>
              <a:t>	Meningkatkan dosis dan frekuensi bronkodilator kerja singkat</a:t>
            </a:r>
            <a:endParaRPr lang="en-US" sz="1600">
              <a:solidFill>
                <a:schemeClr val="bg1"/>
              </a:solidFill>
            </a:endParaRPr>
          </a:p>
          <a:p>
            <a:pPr marL="109855" indent="0">
              <a:buNone/>
            </a:pPr>
            <a:r>
              <a:rPr lang="en-US" sz="1600">
                <a:solidFill>
                  <a:schemeClr val="bg1"/>
                </a:solidFill>
              </a:rPr>
              <a:t>	Mengkom</a:t>
            </a:r>
            <a:r>
              <a:rPr lang="id-ID" altLang="en-US" sz="1600">
                <a:solidFill>
                  <a:schemeClr val="bg1"/>
                </a:solidFill>
              </a:rPr>
              <a:t>binasikan</a:t>
            </a:r>
            <a:r>
              <a:rPr lang="en-US" sz="1600">
                <a:solidFill>
                  <a:schemeClr val="bg1"/>
                </a:solidFill>
              </a:rPr>
              <a:t> SABA dan anti kolinergik</a:t>
            </a:r>
            <a:endParaRPr lang="en-US" sz="1600">
              <a:solidFill>
                <a:schemeClr val="bg1"/>
              </a:solidFill>
            </a:endParaRPr>
          </a:p>
          <a:p>
            <a:pPr marL="109855" indent="0">
              <a:buNone/>
            </a:pPr>
            <a:r>
              <a:rPr lang="en-US" sz="1600">
                <a:solidFill>
                  <a:schemeClr val="bg1"/>
                </a:solidFill>
              </a:rPr>
              <a:t>	Mempertimbangkan penggunaan bronkodilator kerja lama ketika penderita </a:t>
            </a:r>
            <a:r>
              <a:rPr lang="id-ID" altLang="en-US" sz="1600">
                <a:solidFill>
                  <a:schemeClr val="bg1"/>
                </a:solidFill>
              </a:rPr>
              <a:t>	</a:t>
            </a:r>
            <a:r>
              <a:rPr lang="en-US" sz="1600">
                <a:solidFill>
                  <a:schemeClr val="bg1"/>
                </a:solidFill>
              </a:rPr>
              <a:t>mulai stabil</a:t>
            </a:r>
            <a:endParaRPr lang="en-US" sz="1600">
              <a:solidFill>
                <a:schemeClr val="bg1"/>
              </a:solidFill>
            </a:endParaRPr>
          </a:p>
          <a:p>
            <a:pPr marL="109855" indent="0">
              <a:buNone/>
            </a:pPr>
            <a:r>
              <a:rPr lang="en-US" sz="1600">
                <a:solidFill>
                  <a:schemeClr val="bg1"/>
                </a:solidFill>
              </a:rPr>
              <a:t>	Menggunakan spacer jika diperlukan</a:t>
            </a:r>
            <a:endParaRPr lang="en-US" sz="1600">
              <a:solidFill>
                <a:schemeClr val="bg1"/>
              </a:solidFill>
            </a:endParaRPr>
          </a:p>
          <a:p>
            <a:pPr marL="109855" indent="0">
              <a:buNone/>
            </a:pPr>
            <a:r>
              <a:rPr lang="en-US" sz="1600">
                <a:solidFill>
                  <a:schemeClr val="bg1"/>
                </a:solidFill>
              </a:rPr>
              <a:t>Mempertimbangkan kortikosteroid oral</a:t>
            </a:r>
            <a:endParaRPr lang="en-US" sz="1600">
              <a:solidFill>
                <a:schemeClr val="bg1"/>
              </a:solidFill>
            </a:endParaRPr>
          </a:p>
          <a:p>
            <a:pPr marL="109855" indent="0">
              <a:buNone/>
            </a:pPr>
            <a:r>
              <a:rPr lang="en-US" sz="1600">
                <a:solidFill>
                  <a:schemeClr val="bg1"/>
                </a:solidFill>
              </a:rPr>
              <a:t>Mempertimbangkan pemberian ventilasi mekanik non invasif</a:t>
            </a:r>
            <a:endParaRPr lang="en-US" sz="1600">
              <a:solidFill>
                <a:schemeClr val="bg1"/>
              </a:solidFill>
            </a:endParaRPr>
          </a:p>
          <a:p>
            <a:pPr marL="109855" indent="0">
              <a:buNone/>
            </a:pPr>
            <a:r>
              <a:rPr lang="en-US" sz="1600">
                <a:solidFill>
                  <a:schemeClr val="bg1"/>
                </a:solidFill>
              </a:rPr>
              <a:t>Setiap saat:</a:t>
            </a:r>
            <a:endParaRPr lang="en-US" sz="1600">
              <a:solidFill>
                <a:schemeClr val="bg1"/>
              </a:solidFill>
            </a:endParaRPr>
          </a:p>
          <a:p>
            <a:pPr marL="109855" indent="0">
              <a:buNone/>
            </a:pPr>
            <a:r>
              <a:rPr lang="en-US" sz="1600">
                <a:solidFill>
                  <a:schemeClr val="bg1"/>
                </a:solidFill>
              </a:rPr>
              <a:t>	Memonitor keseimbangan cairan</a:t>
            </a:r>
            <a:endParaRPr lang="en-US" sz="1600">
              <a:solidFill>
                <a:schemeClr val="bg1"/>
              </a:solidFill>
            </a:endParaRPr>
          </a:p>
          <a:p>
            <a:pPr marL="109855" indent="0">
              <a:buNone/>
            </a:pPr>
            <a:r>
              <a:rPr lang="en-US" sz="1600">
                <a:solidFill>
                  <a:schemeClr val="bg1"/>
                </a:solidFill>
              </a:rPr>
              <a:t>	Mempertimbangkan heparin subkutan atau </a:t>
            </a:r>
            <a:r>
              <a:rPr lang="en-US" sz="1600" i="1">
                <a:solidFill>
                  <a:schemeClr val="bg1"/>
                </a:solidFill>
              </a:rPr>
              <a:t>low molecular weight heparin </a:t>
            </a:r>
            <a:r>
              <a:rPr lang="id-ID" altLang="en-US" sz="1600">
                <a:solidFill>
                  <a:schemeClr val="bg1"/>
                </a:solidFill>
              </a:rPr>
              <a:t>	</a:t>
            </a:r>
            <a:r>
              <a:rPr lang="en-US" sz="1600">
                <a:solidFill>
                  <a:schemeClr val="bg1"/>
                </a:solidFill>
              </a:rPr>
              <a:t>untuk mencegah tomboemboli</a:t>
            </a:r>
            <a:endParaRPr lang="en-US" sz="1600">
              <a:solidFill>
                <a:schemeClr val="bg1"/>
              </a:solidFill>
            </a:endParaRPr>
          </a:p>
          <a:p>
            <a:pPr marL="109855" indent="0">
              <a:buNone/>
            </a:pPr>
            <a:r>
              <a:rPr lang="en-US" sz="1600">
                <a:solidFill>
                  <a:schemeClr val="bg1"/>
                </a:solidFill>
              </a:rPr>
              <a:t>	Mengidentifikasi dan memberikan terapi terhadap kondisi yang menyertai </a:t>
            </a:r>
            <a:r>
              <a:rPr lang="id-ID" altLang="en-US" sz="1600">
                <a:solidFill>
                  <a:schemeClr val="bg1"/>
                </a:solidFill>
              </a:rPr>
              <a:t>	</a:t>
            </a:r>
            <a:r>
              <a:rPr lang="en-US" sz="1600">
                <a:solidFill>
                  <a:schemeClr val="bg1"/>
                </a:solidFill>
              </a:rPr>
              <a:t>(gagal jantung, aritmia, emboli paru,dll)</a:t>
            </a:r>
            <a:endParaRPr lang="en-US" sz="1600">
              <a:solidFill>
                <a:schemeClr val="bg1"/>
              </a:solidFill>
            </a:endParaRPr>
          </a:p>
          <a:p>
            <a:pPr marL="109855" indent="0">
              <a:buNone/>
            </a:pPr>
            <a:r>
              <a:rPr lang="id-ID" altLang="en-US" sz="1600">
                <a:solidFill>
                  <a:schemeClr val="bg1"/>
                </a:solidFill>
              </a:rPr>
              <a:t>							</a:t>
            </a:r>
            <a:endParaRPr lang="id-ID" altLang="en-US" sz="1600">
              <a:solidFill>
                <a:schemeClr val="bg1"/>
              </a:solidFill>
            </a:endParaRPr>
          </a:p>
          <a:p>
            <a:pPr marL="109855" indent="0">
              <a:buNone/>
            </a:pPr>
            <a:r>
              <a:rPr lang="id-ID" altLang="en-US" sz="1600">
                <a:solidFill>
                  <a:schemeClr val="bg1"/>
                </a:solidFill>
              </a:rPr>
              <a:t>						GOLD 2017	</a:t>
            </a:r>
            <a:endParaRPr lang="id-ID" altLang="en-US" sz="1600">
              <a:solidFill>
                <a:schemeClr val="bg1"/>
              </a:solidFill>
            </a:endParaRPr>
          </a:p>
          <a:p>
            <a:pPr marL="109855" indent="0">
              <a:buNone/>
            </a:pPr>
            <a:r>
              <a:rPr lang="id-ID" altLang="en-US" sz="1600">
                <a:solidFill>
                  <a:schemeClr val="bg1"/>
                </a:solidFill>
              </a:rPr>
              <a:t>							</a:t>
            </a:r>
            <a:endParaRPr lang="id-ID" altLang="en-US" sz="1600">
              <a:solidFill>
                <a:schemeClr val="bg1"/>
              </a:solidFill>
            </a:endParaRPr>
          </a:p>
          <a:p>
            <a:pPr marL="109855" indent="0">
              <a:buNone/>
            </a:pPr>
            <a:endParaRPr lang="id-ID" altLang="en-US" sz="1600">
              <a:solidFill>
                <a:schemeClr val="bg1"/>
              </a:solidFill>
            </a:endParaRPr>
          </a:p>
          <a:p>
            <a:pPr marL="109855" indent="0">
              <a:buNone/>
            </a:pPr>
            <a:endParaRPr lang="id-ID" altLang="en-US" sz="1600">
              <a:solidFill>
                <a:schemeClr val="bg1"/>
              </a:solidFill>
            </a:endParaRPr>
          </a:p>
          <a:p>
            <a:pPr marL="109855" indent="0">
              <a:buNone/>
            </a:pPr>
            <a:endParaRPr lang="id-ID" altLang="en-US" sz="1600">
              <a:solidFill>
                <a:schemeClr val="bg1"/>
              </a:solidFill>
            </a:endParaRPr>
          </a:p>
          <a:p>
            <a:pPr marL="109855" indent="0">
              <a:buNone/>
            </a:pPr>
            <a:endParaRPr lang="id-ID" altLang="en-US" sz="1600">
              <a:solidFill>
                <a:schemeClr val="bg1"/>
              </a:solidFill>
            </a:endParaRPr>
          </a:p>
          <a:p>
            <a:pPr marL="109855" indent="0">
              <a:buNone/>
            </a:pPr>
            <a:endParaRPr lang="id-ID" altLang="en-US" sz="1600">
              <a:solidFill>
                <a:schemeClr val="bg1"/>
              </a:solidFill>
            </a:endParaRPr>
          </a:p>
          <a:p>
            <a:pPr marL="109855" indent="0">
              <a:buNone/>
            </a:pPr>
            <a:endParaRPr lang="id-ID" altLang="en-US" sz="1600">
              <a:solidFill>
                <a:schemeClr val="bg1"/>
              </a:solidFill>
            </a:endParaRPr>
          </a:p>
          <a:p>
            <a:pPr marL="109855" indent="0">
              <a:buNone/>
            </a:pPr>
            <a:r>
              <a:rPr lang="id-ID" altLang="en-US" sz="1600">
                <a:solidFill>
                  <a:schemeClr val="bg1"/>
                </a:solidFill>
              </a:rPr>
              <a:t>								GOLD 2017</a:t>
            </a:r>
            <a:endParaRPr lang="id-ID" altLang="en-US" sz="1600">
              <a:solidFill>
                <a:schemeClr val="bg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619760"/>
            <a:ext cx="8229600" cy="817880"/>
          </a:xfrm>
        </p:spPr>
        <p:txBody>
          <a:bodyPr>
            <a:normAutofit fontScale="90000"/>
          </a:bodyPr>
          <a:p>
            <a:r>
              <a:rPr lang="en-US" sz="2800">
                <a:solidFill>
                  <a:srgbClr val="FF0000"/>
                </a:solidFill>
                <a:sym typeface="+mn-ea"/>
              </a:rPr>
              <a:t>Indikasi penanganan di ruang intensip</a:t>
            </a:r>
            <a:br>
              <a:rPr lang="en-US" sz="2800">
                <a:solidFill>
                  <a:srgbClr val="FF0000"/>
                </a:solidFill>
              </a:rPr>
            </a:br>
            <a:endParaRPr lang="en-US" sz="2800">
              <a:solidFill>
                <a:srgbClr val="FF0000"/>
              </a:solidFill>
            </a:endParaRPr>
          </a:p>
        </p:txBody>
      </p:sp>
      <p:sp>
        <p:nvSpPr>
          <p:cNvPr id="3" name="Content Placeholder 2"/>
          <p:cNvSpPr>
            <a:spLocks noGrp="1"/>
          </p:cNvSpPr>
          <p:nvPr>
            <p:ph idx="1"/>
          </p:nvPr>
        </p:nvSpPr>
        <p:spPr>
          <a:xfrm>
            <a:off x="457200" y="1671955"/>
            <a:ext cx="8229600" cy="5009515"/>
          </a:xfrm>
        </p:spPr>
        <p:txBody>
          <a:bodyPr>
            <a:normAutofit/>
          </a:bodyPr>
          <a:p>
            <a:r>
              <a:rPr lang="en-US" sz="2000">
                <a:solidFill>
                  <a:schemeClr val="bg1"/>
                </a:solidFill>
              </a:rPr>
              <a:t>Sesak napas berat yang memberikan respons tidak cukup terhadap terapi emergensi awa</a:t>
            </a:r>
            <a:r>
              <a:rPr lang="id-ID" altLang="en-US" sz="2000">
                <a:solidFill>
                  <a:schemeClr val="bg1"/>
                </a:solidFill>
              </a:rPr>
              <a:t>l</a:t>
            </a:r>
            <a:endParaRPr lang="id-ID" altLang="en-US" sz="2000">
              <a:solidFill>
                <a:schemeClr val="bg1"/>
              </a:solidFill>
            </a:endParaRPr>
          </a:p>
          <a:p>
            <a:pPr marL="109855" indent="0">
              <a:buNone/>
            </a:pPr>
            <a:endParaRPr lang="id-ID" altLang="en-US" sz="2000">
              <a:solidFill>
                <a:schemeClr val="bg1"/>
              </a:solidFill>
            </a:endParaRPr>
          </a:p>
          <a:p>
            <a:r>
              <a:rPr lang="en-US" sz="2000">
                <a:solidFill>
                  <a:schemeClr val="bg1"/>
                </a:solidFill>
              </a:rPr>
              <a:t>Perubahan status mental (bingung, lemah, koma)</a:t>
            </a:r>
            <a:endParaRPr lang="en-US" sz="2000">
              <a:solidFill>
                <a:schemeClr val="bg1"/>
              </a:solidFill>
            </a:endParaRPr>
          </a:p>
          <a:p>
            <a:pPr marL="109855" indent="0">
              <a:buNone/>
            </a:pPr>
            <a:endParaRPr lang="en-US" sz="2000">
              <a:solidFill>
                <a:schemeClr val="bg1"/>
              </a:solidFill>
            </a:endParaRPr>
          </a:p>
          <a:p>
            <a:r>
              <a:rPr lang="en-US" sz="2000">
                <a:solidFill>
                  <a:schemeClr val="bg1"/>
                </a:solidFill>
              </a:rPr>
              <a:t>Hipoksemia yang menetap atau memburuk (PaO2 &lt; 40 mmHg) dan asidosis respiratorik (Ph &lt; 7,25) meskipun telah diberikan suplementasi oksigen dan ventilasi noninvasif</a:t>
            </a:r>
            <a:endParaRPr lang="en-US" sz="2000">
              <a:solidFill>
                <a:schemeClr val="bg1"/>
              </a:solidFill>
            </a:endParaRPr>
          </a:p>
          <a:p>
            <a:pPr marL="109855" indent="0">
              <a:buNone/>
            </a:pPr>
            <a:endParaRPr lang="en-US" sz="2000">
              <a:solidFill>
                <a:schemeClr val="bg1"/>
              </a:solidFill>
            </a:endParaRPr>
          </a:p>
          <a:p>
            <a:r>
              <a:rPr lang="en-US" sz="2000">
                <a:solidFill>
                  <a:schemeClr val="bg1"/>
                </a:solidFill>
              </a:rPr>
              <a:t>Memerlukan ventilasi mekanik invasif</a:t>
            </a:r>
            <a:endParaRPr lang="en-US" sz="2000">
              <a:solidFill>
                <a:schemeClr val="bg1"/>
              </a:solidFill>
            </a:endParaRPr>
          </a:p>
          <a:p>
            <a:pPr marL="109855" indent="0">
              <a:buNone/>
            </a:pPr>
            <a:endParaRPr lang="en-US" sz="2000">
              <a:solidFill>
                <a:schemeClr val="bg1"/>
              </a:solidFill>
            </a:endParaRPr>
          </a:p>
          <a:p>
            <a:r>
              <a:rPr lang="en-US" sz="2000">
                <a:solidFill>
                  <a:schemeClr val="bg1"/>
                </a:solidFill>
              </a:rPr>
              <a:t>Hemodinamik tidak stabil-membutuhkan vasopresor</a:t>
            </a:r>
            <a:endParaRPr lang="en-US" sz="2000">
              <a:solidFill>
                <a:schemeClr val="bg1"/>
              </a:solidFill>
            </a:endParaRPr>
          </a:p>
          <a:p>
            <a:pPr marL="109855" indent="0">
              <a:buNone/>
            </a:pPr>
            <a:r>
              <a:rPr lang="id-ID" altLang="en-US" sz="2000">
                <a:solidFill>
                  <a:schemeClr val="bg1"/>
                </a:solidFill>
              </a:rPr>
              <a:t>														</a:t>
            </a:r>
            <a:r>
              <a:rPr lang="id-ID" altLang="en-US" sz="2000">
                <a:solidFill>
                  <a:schemeClr val="bg1"/>
                </a:solidFill>
                <a:sym typeface="+mn-ea"/>
              </a:rPr>
              <a:t>GOLD 2017</a:t>
            </a:r>
            <a:endParaRPr lang="id-ID" altLang="en-US" sz="2000">
              <a:solidFill>
                <a:schemeClr val="bg1"/>
              </a:solidFill>
            </a:endParaRPr>
          </a:p>
          <a:p>
            <a:pPr marL="109855" indent="0">
              <a:buNone/>
            </a:pPr>
            <a:endParaRPr lang="en-US" sz="2000">
              <a:solidFill>
                <a:schemeClr val="bg1"/>
              </a:solidFill>
            </a:endParaRPr>
          </a:p>
          <a:p>
            <a:endParaRPr lang="en-US" sz="20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682625"/>
            <a:ext cx="8229600" cy="830580"/>
          </a:xfrm>
        </p:spPr>
        <p:txBody>
          <a:bodyPr>
            <a:normAutofit fontScale="90000"/>
          </a:bodyPr>
          <a:p>
            <a:r>
              <a:rPr lang="en-US" sz="2800">
                <a:solidFill>
                  <a:srgbClr val="FFFF00"/>
                </a:solidFill>
              </a:rPr>
              <a:t>PENCEGAHAN EKSASERBASI AKUT </a:t>
            </a:r>
            <a:r>
              <a:rPr lang="id-ID" altLang="en-US" sz="2800">
                <a:solidFill>
                  <a:srgbClr val="FFFF00"/>
                </a:solidFill>
              </a:rPr>
              <a:t>PPOK</a:t>
            </a:r>
            <a:r>
              <a:rPr lang="en-US" sz="2800">
                <a:solidFill>
                  <a:srgbClr val="FFFF00"/>
                </a:solidFill>
              </a:rPr>
              <a:t> PADA JEMAAH HAJI</a:t>
            </a:r>
            <a:endParaRPr lang="en-US" sz="2800">
              <a:solidFill>
                <a:srgbClr val="FFFF00"/>
              </a:solidFill>
            </a:endParaRPr>
          </a:p>
        </p:txBody>
      </p:sp>
      <p:sp>
        <p:nvSpPr>
          <p:cNvPr id="3" name="Content Placeholder 2"/>
          <p:cNvSpPr>
            <a:spLocks noGrp="1"/>
          </p:cNvSpPr>
          <p:nvPr>
            <p:ph idx="1"/>
          </p:nvPr>
        </p:nvSpPr>
        <p:spPr>
          <a:xfrm>
            <a:off x="457200" y="1689100"/>
            <a:ext cx="8229600" cy="5057775"/>
          </a:xfrm>
        </p:spPr>
        <p:txBody>
          <a:bodyPr>
            <a:normAutofit fontScale="70000"/>
          </a:bodyPr>
          <a:p>
            <a:pPr marL="452755" indent="-342900">
              <a:buFont typeface="Wingdings" panose="05000000000000000000" charset="0"/>
              <a:buChar char="v"/>
            </a:pPr>
            <a:r>
              <a:rPr lang="id-ID" altLang="en-US">
                <a:solidFill>
                  <a:schemeClr val="bg1"/>
                </a:solidFill>
              </a:rPr>
              <a:t>D</a:t>
            </a:r>
            <a:r>
              <a:rPr lang="en-US">
                <a:solidFill>
                  <a:schemeClr val="bg1"/>
                </a:solidFill>
              </a:rPr>
              <a:t>apat dilakukan dengan pemberian vaksinasi influensa</a:t>
            </a:r>
            <a:endParaRPr lang="en-US">
              <a:solidFill>
                <a:schemeClr val="bg1"/>
              </a:solidFill>
            </a:endParaRPr>
          </a:p>
          <a:p>
            <a:pPr marL="109855" indent="0">
              <a:buFont typeface="Wingdings" panose="05000000000000000000" charset="0"/>
              <a:buNone/>
            </a:pPr>
            <a:endParaRPr lang="en-US">
              <a:solidFill>
                <a:schemeClr val="bg1"/>
              </a:solidFill>
            </a:endParaRPr>
          </a:p>
          <a:p>
            <a:pPr marL="452755" indent="-342900">
              <a:buFont typeface="Wingdings" panose="05000000000000000000" charset="0"/>
              <a:buChar char="v"/>
            </a:pPr>
            <a:r>
              <a:rPr lang="en-US" i="1">
                <a:solidFill>
                  <a:schemeClr val="bg1"/>
                </a:solidFill>
              </a:rPr>
              <a:t>The Saudi Thoracic Society </a:t>
            </a:r>
            <a:r>
              <a:rPr lang="en-US">
                <a:solidFill>
                  <a:schemeClr val="bg1"/>
                </a:solidFill>
              </a:rPr>
              <a:t>merekomendasikan anak </a:t>
            </a:r>
            <a:r>
              <a:rPr lang="id-ID" altLang="en-US">
                <a:solidFill>
                  <a:schemeClr val="bg1"/>
                </a:solidFill>
              </a:rPr>
              <a:t>&lt;</a:t>
            </a:r>
            <a:r>
              <a:rPr lang="en-US">
                <a:solidFill>
                  <a:schemeClr val="bg1"/>
                </a:solidFill>
              </a:rPr>
              <a:t> 5 tahun, dewasa </a:t>
            </a:r>
            <a:r>
              <a:rPr lang="id-ID" altLang="en-US">
                <a:solidFill>
                  <a:schemeClr val="bg1"/>
                </a:solidFill>
              </a:rPr>
              <a:t>&gt; </a:t>
            </a:r>
            <a:r>
              <a:rPr lang="en-US">
                <a:solidFill>
                  <a:schemeClr val="bg1"/>
                </a:solidFill>
              </a:rPr>
              <a:t>50 tahun, dewasa </a:t>
            </a:r>
            <a:r>
              <a:rPr lang="id-ID" altLang="en-US">
                <a:solidFill>
                  <a:schemeClr val="bg1"/>
                </a:solidFill>
              </a:rPr>
              <a:t>dg</a:t>
            </a:r>
            <a:r>
              <a:rPr lang="en-US">
                <a:solidFill>
                  <a:schemeClr val="bg1"/>
                </a:solidFill>
              </a:rPr>
              <a:t> faktor risiko spesifik </a:t>
            </a:r>
            <a:r>
              <a:rPr lang="id-ID" altLang="en-US">
                <a:solidFill>
                  <a:schemeClr val="bg1"/>
                </a:solidFill>
              </a:rPr>
              <a:t>spy </a:t>
            </a:r>
            <a:r>
              <a:rPr lang="en-US">
                <a:solidFill>
                  <a:schemeClr val="bg1"/>
                </a:solidFill>
              </a:rPr>
              <a:t>diberikan vaksinasi pneumokokus</a:t>
            </a:r>
            <a:endParaRPr lang="en-US">
              <a:solidFill>
                <a:schemeClr val="bg1"/>
              </a:solidFill>
            </a:endParaRPr>
          </a:p>
          <a:p>
            <a:pPr marL="109855" indent="0">
              <a:buFont typeface="Wingdings" panose="05000000000000000000" charset="0"/>
              <a:buNone/>
            </a:pPr>
            <a:endParaRPr lang="en-US">
              <a:solidFill>
                <a:schemeClr val="bg1"/>
              </a:solidFill>
            </a:endParaRPr>
          </a:p>
          <a:p>
            <a:pPr marL="452755" indent="-342900">
              <a:buFont typeface="Wingdings" panose="05000000000000000000" charset="0"/>
              <a:buChar char="v"/>
            </a:pPr>
            <a:r>
              <a:rPr lang="id-ID" altLang="en-US">
                <a:solidFill>
                  <a:schemeClr val="bg1"/>
                </a:solidFill>
              </a:rPr>
              <a:t>P</a:t>
            </a:r>
            <a:r>
              <a:rPr lang="en-US">
                <a:solidFill>
                  <a:schemeClr val="bg1"/>
                </a:solidFill>
              </a:rPr>
              <a:t>encegahan lai</a:t>
            </a:r>
            <a:r>
              <a:rPr lang="id-ID" altLang="en-US">
                <a:solidFill>
                  <a:schemeClr val="bg1"/>
                </a:solidFill>
              </a:rPr>
              <a:t>n: </a:t>
            </a:r>
            <a:r>
              <a:rPr lang="en-US">
                <a:solidFill>
                  <a:schemeClr val="bg1"/>
                </a:solidFill>
              </a:rPr>
              <a:t>pemakaian masker, pembiasaan mencuci tangan, pemakaian sapu tangan sekali pakai, dan penerapan etika batuk</a:t>
            </a:r>
            <a:endParaRPr lang="en-US">
              <a:solidFill>
                <a:schemeClr val="bg1"/>
              </a:solidFill>
            </a:endParaRPr>
          </a:p>
          <a:p>
            <a:pPr marL="109855" indent="0">
              <a:buFont typeface="Wingdings" panose="05000000000000000000" charset="0"/>
              <a:buNone/>
            </a:pPr>
            <a:endParaRPr lang="en-US">
              <a:solidFill>
                <a:schemeClr val="bg1"/>
              </a:solidFill>
            </a:endParaRPr>
          </a:p>
          <a:p>
            <a:pPr marL="452755" indent="-342900">
              <a:buFont typeface="Wingdings" panose="05000000000000000000" charset="0"/>
              <a:buChar char="v"/>
            </a:pPr>
            <a:r>
              <a:rPr lang="en-US">
                <a:solidFill>
                  <a:schemeClr val="bg1"/>
                </a:solidFill>
              </a:rPr>
              <a:t>Masker yang dipakai hendaknya memiliki kualitas yang baik dan diganti setiap 6 jam supaya lebih efektif</a:t>
            </a:r>
            <a:endParaRPr lang="en-US">
              <a:solidFill>
                <a:schemeClr val="bg1"/>
              </a:solidFill>
            </a:endParaRPr>
          </a:p>
          <a:p>
            <a:pPr marL="109855" indent="0">
              <a:buFont typeface="Wingdings" panose="05000000000000000000" charset="0"/>
              <a:buNone/>
            </a:pPr>
            <a:endParaRPr lang="en-US">
              <a:solidFill>
                <a:schemeClr val="bg1"/>
              </a:solidFill>
            </a:endParaRPr>
          </a:p>
          <a:p>
            <a:pPr marL="452755" indent="-342900">
              <a:buFont typeface="Wingdings" panose="05000000000000000000" charset="0"/>
              <a:buChar char="v"/>
            </a:pPr>
            <a:r>
              <a:rPr lang="en-US">
                <a:solidFill>
                  <a:schemeClr val="bg1"/>
                </a:solidFill>
              </a:rPr>
              <a:t>Penderita PPOK sebaiknya menghindari kerumunan massa jika memungkinkan, mengurangi aktivitas yang tidak diperlukan, dan m</a:t>
            </a:r>
            <a:r>
              <a:rPr lang="id-ID" altLang="en-US">
                <a:solidFill>
                  <a:schemeClr val="bg1"/>
                </a:solidFill>
              </a:rPr>
              <a:t>inum yang cukup</a:t>
            </a:r>
            <a:endParaRPr lang="id-ID" altLang="en-US">
              <a:solidFill>
                <a:schemeClr val="bg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normAutofit fontScale="90000" lnSpcReduction="20000"/>
          </a:bodyPr>
          <a:p>
            <a:pPr marL="567055" indent="-457200">
              <a:buFont typeface="Wingdings" panose="05000000000000000000" charset="0"/>
              <a:buChar char="v"/>
            </a:pPr>
            <a:r>
              <a:rPr lang="en-US">
                <a:solidFill>
                  <a:schemeClr val="bg1"/>
                </a:solidFill>
              </a:rPr>
              <a:t>Penderita PPOK sebaiknya menjalani konsultasi kesehatan sebelum berangkat menjalankan ibadah haji</a:t>
            </a:r>
            <a:endParaRPr lang="en-US">
              <a:solidFill>
                <a:schemeClr val="bg1"/>
              </a:solidFill>
            </a:endParaRPr>
          </a:p>
          <a:p>
            <a:pPr marL="109855" indent="0">
              <a:buFont typeface="Wingdings" panose="05000000000000000000" charset="0"/>
              <a:buNone/>
            </a:pPr>
            <a:endParaRPr lang="en-US">
              <a:solidFill>
                <a:schemeClr val="bg1"/>
              </a:solidFill>
            </a:endParaRPr>
          </a:p>
          <a:p>
            <a:pPr marL="567055" indent="-457200">
              <a:buFont typeface="Wingdings" panose="05000000000000000000" charset="0"/>
              <a:buChar char="v"/>
            </a:pPr>
            <a:r>
              <a:rPr lang="id-ID" altLang="en-US">
                <a:solidFill>
                  <a:schemeClr val="bg1"/>
                </a:solidFill>
              </a:rPr>
              <a:t>D</a:t>
            </a:r>
            <a:r>
              <a:rPr lang="en-US">
                <a:solidFill>
                  <a:schemeClr val="bg1"/>
                </a:solidFill>
              </a:rPr>
              <a:t>isarankan membawa catatan perkembangan penyakit dan pengobatan yang diberikan</a:t>
            </a:r>
            <a:endParaRPr lang="en-US">
              <a:solidFill>
                <a:schemeClr val="bg1"/>
              </a:solidFill>
            </a:endParaRPr>
          </a:p>
          <a:p>
            <a:pPr marL="109855" indent="0">
              <a:buFont typeface="Wingdings" panose="05000000000000000000" charset="0"/>
              <a:buNone/>
            </a:pPr>
            <a:endParaRPr lang="en-US">
              <a:solidFill>
                <a:schemeClr val="bg1"/>
              </a:solidFill>
            </a:endParaRPr>
          </a:p>
          <a:p>
            <a:pPr marL="567055" indent="-457200">
              <a:buFont typeface="Wingdings" panose="05000000000000000000" charset="0"/>
              <a:buChar char="v"/>
            </a:pPr>
            <a:r>
              <a:rPr lang="id-ID" altLang="en-US">
                <a:solidFill>
                  <a:schemeClr val="bg1"/>
                </a:solidFill>
              </a:rPr>
              <a:t>D</a:t>
            </a:r>
            <a:r>
              <a:rPr lang="en-US">
                <a:solidFill>
                  <a:schemeClr val="bg1"/>
                </a:solidFill>
              </a:rPr>
              <a:t>iingatkan untuk membawa dan tetap memakai obat-obatan yang selama ini diberikan oleh dokter</a:t>
            </a:r>
            <a:endParaRPr lang="en-US">
              <a:solidFill>
                <a:schemeClr val="bg1"/>
              </a:solidFill>
            </a:endParaRPr>
          </a:p>
          <a:p>
            <a:pPr marL="109855" indent="0">
              <a:buFont typeface="Wingdings" panose="05000000000000000000" charset="0"/>
              <a:buNone/>
            </a:pPr>
            <a:endParaRPr lang="en-US">
              <a:solidFill>
                <a:schemeClr val="bg1"/>
              </a:solidFill>
            </a:endParaRPr>
          </a:p>
          <a:p>
            <a:pPr marL="567055" indent="-457200">
              <a:buFont typeface="Wingdings" panose="05000000000000000000" charset="0"/>
              <a:buChar char="v"/>
            </a:pPr>
            <a:r>
              <a:rPr lang="id-ID" altLang="en-US">
                <a:solidFill>
                  <a:schemeClr val="bg1"/>
                </a:solidFill>
              </a:rPr>
              <a:t>S</a:t>
            </a:r>
            <a:r>
              <a:rPr lang="en-US">
                <a:solidFill>
                  <a:schemeClr val="bg1"/>
                </a:solidFill>
              </a:rPr>
              <a:t>egera mencari pertolongan medis jika muncul keluhan respirasi</a:t>
            </a:r>
            <a:endParaRPr lang="en-US">
              <a:solidFill>
                <a:schemeClr val="bg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552450"/>
            <a:ext cx="8229600" cy="1066800"/>
          </a:xfrm>
        </p:spPr>
        <p:txBody>
          <a:bodyPr/>
          <a:p>
            <a:r>
              <a:rPr lang="en-US" sz="3600">
                <a:solidFill>
                  <a:srgbClr val="FFFF00"/>
                </a:solidFill>
              </a:rPr>
              <a:t>KESIMPULAN</a:t>
            </a:r>
            <a:endParaRPr lang="en-US" sz="3600">
              <a:solidFill>
                <a:srgbClr val="FFFF00"/>
              </a:solidFill>
            </a:endParaRPr>
          </a:p>
        </p:txBody>
      </p:sp>
      <p:sp>
        <p:nvSpPr>
          <p:cNvPr id="3" name="Content Placeholder 2"/>
          <p:cNvSpPr>
            <a:spLocks noGrp="1"/>
          </p:cNvSpPr>
          <p:nvPr>
            <p:ph idx="1"/>
          </p:nvPr>
        </p:nvSpPr>
        <p:spPr>
          <a:xfrm>
            <a:off x="457200" y="1531874"/>
            <a:ext cx="8229600" cy="4325112"/>
          </a:xfrm>
        </p:spPr>
        <p:txBody>
          <a:bodyPr>
            <a:normAutofit fontScale="70000"/>
          </a:bodyPr>
          <a:p>
            <a:pPr marL="567055" indent="-457200">
              <a:buFont typeface="Wingdings" panose="05000000000000000000" charset="0"/>
              <a:buChar char="§"/>
            </a:pPr>
            <a:r>
              <a:rPr lang="en-US">
                <a:solidFill>
                  <a:schemeClr val="bg1"/>
                </a:solidFill>
              </a:rPr>
              <a:t>P</a:t>
            </a:r>
            <a:r>
              <a:rPr lang="id-ID" altLang="en-US">
                <a:solidFill>
                  <a:schemeClr val="bg1"/>
                </a:solidFill>
              </a:rPr>
              <a:t>POK</a:t>
            </a:r>
            <a:r>
              <a:rPr lang="en-US">
                <a:solidFill>
                  <a:schemeClr val="bg1"/>
                </a:solidFill>
              </a:rPr>
              <a:t> merupakan masalah kesehatan utama yang diperkirakan akan menjadi penyebab kematian ke-4 pada tahun 2030</a:t>
            </a:r>
            <a:endParaRPr lang="en-US">
              <a:solidFill>
                <a:schemeClr val="bg1"/>
              </a:solidFill>
            </a:endParaRPr>
          </a:p>
          <a:p>
            <a:pPr marL="109855" indent="0">
              <a:buFont typeface="Wingdings" panose="05000000000000000000" charset="0"/>
              <a:buNone/>
            </a:pPr>
            <a:endParaRPr lang="en-US">
              <a:solidFill>
                <a:schemeClr val="bg1"/>
              </a:solidFill>
            </a:endParaRPr>
          </a:p>
          <a:p>
            <a:pPr marL="567055" indent="-457200">
              <a:buFont typeface="Wingdings" panose="05000000000000000000" charset="0"/>
              <a:buChar char="§"/>
            </a:pPr>
            <a:r>
              <a:rPr lang="en-US">
                <a:solidFill>
                  <a:schemeClr val="bg1"/>
                </a:solidFill>
              </a:rPr>
              <a:t>Penerbangan pada jemaah haji dengan PPOK sering mengalami masalah akibat rendahnya tekanan udara dalam kabin pesawat</a:t>
            </a:r>
            <a:endParaRPr lang="en-US">
              <a:solidFill>
                <a:schemeClr val="bg1"/>
              </a:solidFill>
            </a:endParaRPr>
          </a:p>
          <a:p>
            <a:pPr marL="109855" indent="0">
              <a:buFont typeface="Wingdings" panose="05000000000000000000" charset="0"/>
              <a:buNone/>
            </a:pPr>
            <a:endParaRPr lang="en-US">
              <a:solidFill>
                <a:schemeClr val="bg1"/>
              </a:solidFill>
            </a:endParaRPr>
          </a:p>
          <a:p>
            <a:pPr marL="567055" indent="-457200">
              <a:buFont typeface="Wingdings" panose="05000000000000000000" charset="0"/>
              <a:buChar char="§"/>
            </a:pPr>
            <a:r>
              <a:rPr lang="en-US">
                <a:solidFill>
                  <a:schemeClr val="bg1"/>
                </a:solidFill>
              </a:rPr>
              <a:t>Penderita PPOK derajat sedang dan berat sering mengalami gejala hipoksia selama penerbangan</a:t>
            </a:r>
            <a:endParaRPr lang="en-US">
              <a:solidFill>
                <a:schemeClr val="bg1"/>
              </a:solidFill>
            </a:endParaRPr>
          </a:p>
          <a:p>
            <a:pPr marL="109855" indent="0">
              <a:buFont typeface="Wingdings" panose="05000000000000000000" charset="0"/>
              <a:buNone/>
            </a:pPr>
            <a:endParaRPr lang="en-US">
              <a:solidFill>
                <a:schemeClr val="bg1"/>
              </a:solidFill>
            </a:endParaRPr>
          </a:p>
          <a:p>
            <a:pPr marL="567055" indent="-457200">
              <a:buFont typeface="Wingdings" panose="05000000000000000000" charset="0"/>
              <a:buChar char="§"/>
            </a:pPr>
            <a:r>
              <a:rPr lang="en-US">
                <a:solidFill>
                  <a:schemeClr val="bg1"/>
                </a:solidFill>
              </a:rPr>
              <a:t>Eksaserbasi PPOK sering terjadi pada jemaah haji</a:t>
            </a:r>
            <a:r>
              <a:rPr lang="id-ID" altLang="en-US">
                <a:solidFill>
                  <a:schemeClr val="bg1"/>
                </a:solidFill>
              </a:rPr>
              <a:t>, pencetus: </a:t>
            </a:r>
            <a:r>
              <a:rPr lang="en-US">
                <a:solidFill>
                  <a:schemeClr val="bg1"/>
                </a:solidFill>
              </a:rPr>
              <a:t>infeksi virus pada saluran napas, infeksi bakteri,  faktor lingkungan </a:t>
            </a:r>
            <a:r>
              <a:rPr lang="id-ID" altLang="en-US">
                <a:solidFill>
                  <a:schemeClr val="bg1"/>
                </a:solidFill>
              </a:rPr>
              <a:t>(</a:t>
            </a:r>
            <a:r>
              <a:rPr lang="en-US">
                <a:solidFill>
                  <a:schemeClr val="bg1"/>
                </a:solidFill>
              </a:rPr>
              <a:t>polusi dan suhu</a:t>
            </a:r>
            <a:r>
              <a:rPr lang="id-ID" altLang="en-US">
                <a:solidFill>
                  <a:schemeClr val="bg1"/>
                </a:solidFill>
              </a:rPr>
              <a:t>)</a:t>
            </a:r>
            <a:r>
              <a:rPr lang="en-US">
                <a:solidFill>
                  <a:schemeClr val="bg1"/>
                </a:solidFill>
              </a:rPr>
              <a:t>, kapasitas orang yang berlebihan, aktivitas fisik yang berat, dan tekanan mental</a:t>
            </a:r>
            <a:endParaRPr lang="en-US">
              <a:solidFill>
                <a:schemeClr val="bg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normAutofit fontScale="80000"/>
          </a:bodyPr>
          <a:p>
            <a:pPr marL="452755" indent="-342900">
              <a:buFont typeface="Wingdings" panose="05000000000000000000" charset="0"/>
              <a:buChar char="§"/>
            </a:pPr>
            <a:r>
              <a:rPr lang="en-US">
                <a:solidFill>
                  <a:schemeClr val="bg1"/>
                </a:solidFill>
              </a:rPr>
              <a:t>Penatalaksanaan PPOK  </a:t>
            </a:r>
            <a:r>
              <a:rPr lang="id-ID" dirty="0" smtClean="0">
                <a:solidFill>
                  <a:schemeClr val="bg1"/>
                </a:solidFill>
                <a:sym typeface="Wingdings" panose="05000000000000000000" pitchFamily="2" charset="2"/>
              </a:rPr>
              <a:t> </a:t>
            </a:r>
            <a:r>
              <a:rPr lang="en-US">
                <a:solidFill>
                  <a:schemeClr val="bg1"/>
                </a:solidFill>
              </a:rPr>
              <a:t>saat stabil dan eksaserbasi</a:t>
            </a:r>
            <a:endParaRPr lang="en-US">
              <a:solidFill>
                <a:schemeClr val="bg1"/>
              </a:solidFill>
            </a:endParaRPr>
          </a:p>
          <a:p>
            <a:pPr marL="109855" indent="0">
              <a:buFont typeface="Wingdings" panose="05000000000000000000" charset="0"/>
              <a:buNone/>
            </a:pPr>
            <a:r>
              <a:rPr lang="en-US">
                <a:solidFill>
                  <a:schemeClr val="bg1"/>
                </a:solidFill>
              </a:rPr>
              <a:t>     Tujuan</a:t>
            </a:r>
            <a:r>
              <a:rPr lang="id-ID" altLang="en-US">
                <a:solidFill>
                  <a:schemeClr val="bg1"/>
                </a:solidFill>
              </a:rPr>
              <a:t>: </a:t>
            </a:r>
            <a:r>
              <a:rPr lang="en-US">
                <a:solidFill>
                  <a:schemeClr val="bg1"/>
                </a:solidFill>
              </a:rPr>
              <a:t>mengurangi gejala dan risiko eksaserbasi </a:t>
            </a:r>
            <a:r>
              <a:rPr lang="id-ID" altLang="en-US">
                <a:solidFill>
                  <a:schemeClr val="bg1"/>
                </a:solidFill>
              </a:rPr>
              <a:t>yad</a:t>
            </a:r>
            <a:endParaRPr lang="id-ID" altLang="en-US">
              <a:solidFill>
                <a:schemeClr val="bg1"/>
              </a:solidFill>
            </a:endParaRPr>
          </a:p>
          <a:p>
            <a:pPr marL="109855" indent="0">
              <a:buFont typeface="Wingdings" panose="05000000000000000000" charset="0"/>
              <a:buNone/>
            </a:pPr>
            <a:endParaRPr lang="id-ID" altLang="en-US">
              <a:solidFill>
                <a:schemeClr val="bg1"/>
              </a:solidFill>
            </a:endParaRPr>
          </a:p>
          <a:p>
            <a:pPr marL="452755" indent="-342900">
              <a:buFont typeface="Wingdings" panose="05000000000000000000" charset="0"/>
              <a:buChar char="§"/>
            </a:pPr>
            <a:r>
              <a:rPr lang="en-US">
                <a:solidFill>
                  <a:schemeClr val="bg1"/>
                </a:solidFill>
              </a:rPr>
              <a:t>Pencegahan eksaserbasi akut PPOK</a:t>
            </a:r>
            <a:r>
              <a:rPr lang="id-ID" altLang="en-US">
                <a:solidFill>
                  <a:schemeClr val="bg1"/>
                </a:solidFill>
              </a:rPr>
              <a:t>: </a:t>
            </a:r>
            <a:r>
              <a:rPr lang="en-US">
                <a:solidFill>
                  <a:schemeClr val="bg1"/>
                </a:solidFill>
              </a:rPr>
              <a:t>pemberian vaksinasi influensa, pemakaian masker, pembiasaan mencuci tangan, pemakaian sapu tangan sekali pakai, penerapan etika batuk, menghindari kerumunan massa jika memungkinkan, mengurangi aktivitas yang tidak diperlukan, m</a:t>
            </a:r>
            <a:r>
              <a:rPr lang="id-ID" altLang="en-US">
                <a:solidFill>
                  <a:schemeClr val="bg1"/>
                </a:solidFill>
              </a:rPr>
              <a:t>inum air yang cukup</a:t>
            </a:r>
            <a:r>
              <a:rPr lang="en-US">
                <a:solidFill>
                  <a:schemeClr val="bg1"/>
                </a:solidFill>
              </a:rPr>
              <a:t>, tetap memakai obat-obatan yang selama ini diberikan dokter, segera mencari pertolongan medis jika muncul keluhan respirasi</a:t>
            </a:r>
            <a:endParaRPr lang="en-US">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id-ID"/>
          </a:p>
        </p:txBody>
      </p:sp>
      <p:sp>
        <p:nvSpPr>
          <p:cNvPr id="6" name="Content Placeholder 5"/>
          <p:cNvSpPr>
            <a:spLocks noGrp="1"/>
          </p:cNvSpPr>
          <p:nvPr>
            <p:ph idx="1"/>
          </p:nvPr>
        </p:nvSpPr>
        <p:spPr>
          <a:xfrm>
            <a:off x="457200" y="2249424"/>
            <a:ext cx="8229600" cy="3154680"/>
          </a:xfrm>
          <a:prstGeom prst="rect">
            <a:avLst/>
          </a:prstGeom>
        </p:spPr>
        <p:txBody>
          <a:bodyPr>
            <a:spAutoFit/>
          </a:bodyPr>
          <a:lstStyle/>
          <a:p>
            <a:pPr marL="109855" indent="0">
              <a:buNone/>
            </a:pPr>
            <a:r>
              <a:rPr lang="id-ID" dirty="0">
                <a:solidFill>
                  <a:schemeClr val="bg1"/>
                </a:solidFill>
              </a:rPr>
              <a:t>Infeksi saluran napas merupakan masalah yang paling umum terjadi dan menjadi penyebab utama pasien menjalani rawat </a:t>
            </a:r>
            <a:r>
              <a:rPr lang="id-ID" dirty="0" smtClean="0">
                <a:solidFill>
                  <a:schemeClr val="bg1"/>
                </a:solidFill>
              </a:rPr>
              <a:t>inap</a:t>
            </a:r>
            <a:endParaRPr lang="id-ID" dirty="0" smtClean="0">
              <a:solidFill>
                <a:schemeClr val="bg1"/>
              </a:solidFill>
            </a:endParaRPr>
          </a:p>
          <a:p>
            <a:pPr marL="109855" indent="0">
              <a:buNone/>
            </a:pPr>
            <a:endParaRPr lang="id-ID" dirty="0" smtClean="0">
              <a:solidFill>
                <a:schemeClr val="bg1"/>
              </a:solidFill>
            </a:endParaRPr>
          </a:p>
          <a:p>
            <a:pPr marL="109855" indent="0">
              <a:buNone/>
            </a:pPr>
            <a:r>
              <a:rPr lang="id-ID" dirty="0">
                <a:solidFill>
                  <a:schemeClr val="bg1"/>
                </a:solidFill>
              </a:rPr>
              <a:t>Penyakit paru yang sering menjadi penyebab perawatan di ruang intensif antara lain pneumonia, edema paru, PPOK dan asma</a:t>
            </a:r>
            <a:endParaRPr lang="id-ID" dirty="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id-ID" altLang="en-US"/>
              <a:t> </a:t>
            </a:r>
            <a:endParaRPr lang="id-ID" altLang="en-US"/>
          </a:p>
        </p:txBody>
      </p:sp>
      <p:sp>
        <p:nvSpPr>
          <p:cNvPr id="3" name="Content Placeholder 2"/>
          <p:cNvSpPr>
            <a:spLocks noGrp="1"/>
          </p:cNvSpPr>
          <p:nvPr>
            <p:ph idx="1"/>
          </p:nvPr>
        </p:nvSpPr>
        <p:spPr>
          <a:xfrm>
            <a:off x="457200" y="1143254"/>
            <a:ext cx="8229600" cy="4325112"/>
          </a:xfrm>
        </p:spPr>
        <p:txBody>
          <a:bodyPr/>
          <a:p>
            <a:pPr marL="109855" indent="0" algn="ctr">
              <a:buNone/>
            </a:pPr>
            <a:endParaRPr lang="en-US">
              <a:solidFill>
                <a:schemeClr val="bg1"/>
              </a:solidFill>
            </a:endParaRPr>
          </a:p>
          <a:p>
            <a:pPr marL="109855" indent="0" algn="ctr">
              <a:buNone/>
            </a:pPr>
            <a:endParaRPr lang="en-US">
              <a:solidFill>
                <a:schemeClr val="bg1"/>
              </a:solidFill>
            </a:endParaRPr>
          </a:p>
          <a:p>
            <a:pPr marL="109855" indent="0" algn="ctr">
              <a:buNone/>
            </a:pPr>
            <a:endParaRPr lang="en-US">
              <a:solidFill>
                <a:schemeClr val="bg1"/>
              </a:solidFill>
            </a:endParaRPr>
          </a:p>
          <a:p>
            <a:pPr marL="109855" indent="0" algn="ctr">
              <a:buNone/>
            </a:pPr>
            <a:endParaRPr lang="en-US">
              <a:solidFill>
                <a:schemeClr val="bg1"/>
              </a:solidFill>
            </a:endParaRPr>
          </a:p>
          <a:p>
            <a:pPr marL="109855" indent="0" algn="ctr">
              <a:buNone/>
            </a:pPr>
            <a:r>
              <a:rPr lang="id-ID" altLang="en-US" sz="3600" i="1">
                <a:solidFill>
                  <a:srgbClr val="92D050"/>
                </a:solidFill>
              </a:rPr>
              <a:t>TERIMA KASIH</a:t>
            </a:r>
            <a:endParaRPr lang="id-ID" altLang="en-US" sz="3600" i="1">
              <a:solidFill>
                <a:srgbClr val="92D05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5121A"/>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normAutofit fontScale="90000"/>
          </a:bodyPr>
          <a:lstStyle/>
          <a:p>
            <a:br>
              <a:rPr lang="id-ID" sz="3200" b="1" dirty="0" smtClean="0">
                <a:solidFill>
                  <a:srgbClr val="92D050"/>
                </a:solidFill>
              </a:rPr>
            </a:br>
            <a:br>
              <a:rPr lang="id-ID" sz="3200" b="1" dirty="0">
                <a:solidFill>
                  <a:srgbClr val="92D050"/>
                </a:solidFill>
              </a:rPr>
            </a:br>
            <a:r>
              <a:rPr lang="id-ID" sz="3200" b="1" dirty="0" smtClean="0">
                <a:solidFill>
                  <a:srgbClr val="92D050"/>
                </a:solidFill>
              </a:rPr>
              <a:t>PERJALANAN </a:t>
            </a:r>
            <a:r>
              <a:rPr lang="id-ID" sz="3200" b="1" dirty="0">
                <a:solidFill>
                  <a:srgbClr val="92D050"/>
                </a:solidFill>
              </a:rPr>
              <a:t>UDARA DAN PENYAKIT PARU OBSTRUKTIF KRONIK</a:t>
            </a:r>
            <a:br>
              <a:rPr lang="id-ID" sz="3200" b="1" dirty="0">
                <a:solidFill>
                  <a:srgbClr val="92D050"/>
                </a:solidFill>
              </a:rPr>
            </a:br>
            <a:r>
              <a:rPr lang="id-ID" sz="3200" b="1" dirty="0">
                <a:solidFill>
                  <a:srgbClr val="92D050"/>
                </a:solidFill>
              </a:rPr>
              <a:t> </a:t>
            </a:r>
            <a:br>
              <a:rPr lang="id-ID" sz="3200" b="1" dirty="0">
                <a:solidFill>
                  <a:srgbClr val="92D050"/>
                </a:solidFill>
              </a:rPr>
            </a:br>
            <a:endParaRPr lang="id-ID" sz="3200" b="1" dirty="0">
              <a:solidFill>
                <a:srgbClr val="92D050"/>
              </a:solidFill>
            </a:endParaRPr>
          </a:p>
        </p:txBody>
      </p:sp>
      <p:sp>
        <p:nvSpPr>
          <p:cNvPr id="3" name="Content Placeholder 2"/>
          <p:cNvSpPr>
            <a:spLocks noGrp="1"/>
          </p:cNvSpPr>
          <p:nvPr>
            <p:ph idx="1"/>
          </p:nvPr>
        </p:nvSpPr>
        <p:spPr/>
        <p:txBody>
          <a:bodyPr>
            <a:normAutofit fontScale="92500"/>
          </a:bodyPr>
          <a:lstStyle/>
          <a:p>
            <a:pPr marL="109855" indent="0">
              <a:buNone/>
            </a:pPr>
            <a:r>
              <a:rPr lang="id-ID" dirty="0" smtClean="0">
                <a:solidFill>
                  <a:schemeClr val="bg1"/>
                </a:solidFill>
              </a:rPr>
              <a:t>PPOK: </a:t>
            </a:r>
            <a:r>
              <a:rPr lang="id-ID" dirty="0">
                <a:solidFill>
                  <a:schemeClr val="bg1"/>
                </a:solidFill>
              </a:rPr>
              <a:t>penyakit yang bersifat umum, dapat dicegah dan diobati, ditandai dengan gejala respirasi yang menetap dan keterbatasan aliran udara yang disebabkan oleh abnormalitas pada saluran napas dan atau alveolar, biasanya disebabkan oleh pajanan partikel atau gas berbahaya yang </a:t>
            </a:r>
            <a:r>
              <a:rPr lang="id-ID" dirty="0" smtClean="0">
                <a:solidFill>
                  <a:schemeClr val="bg1"/>
                </a:solidFill>
              </a:rPr>
              <a:t>signifikan (GOLD 2017)</a:t>
            </a:r>
            <a:endParaRPr lang="id-ID" dirty="0" smtClean="0">
              <a:solidFill>
                <a:schemeClr val="bg1"/>
              </a:solidFill>
            </a:endParaRPr>
          </a:p>
          <a:p>
            <a:pPr marL="109855" indent="0">
              <a:buNone/>
            </a:pPr>
            <a:endParaRPr lang="id-ID" dirty="0" smtClean="0">
              <a:solidFill>
                <a:schemeClr val="bg1"/>
              </a:solidFill>
            </a:endParaRPr>
          </a:p>
          <a:p>
            <a:pPr marL="109855" indent="0">
              <a:buNone/>
            </a:pPr>
            <a:r>
              <a:rPr lang="id-ID" dirty="0" smtClean="0">
                <a:solidFill>
                  <a:schemeClr val="bg1"/>
                </a:solidFill>
              </a:rPr>
              <a:t>PPOK </a:t>
            </a:r>
            <a:r>
              <a:rPr lang="id-ID" dirty="0" smtClean="0">
                <a:solidFill>
                  <a:schemeClr val="bg1"/>
                </a:solidFill>
                <a:sym typeface="Wingdings" panose="05000000000000000000" pitchFamily="2" charset="2"/>
              </a:rPr>
              <a:t></a:t>
            </a:r>
            <a:r>
              <a:rPr lang="id-ID" dirty="0" smtClean="0">
                <a:solidFill>
                  <a:schemeClr val="bg1"/>
                </a:solidFill>
              </a:rPr>
              <a:t> masalah </a:t>
            </a:r>
            <a:r>
              <a:rPr lang="id-ID" dirty="0">
                <a:solidFill>
                  <a:schemeClr val="bg1"/>
                </a:solidFill>
              </a:rPr>
              <a:t>kesehatan </a:t>
            </a:r>
            <a:r>
              <a:rPr lang="id-ID" dirty="0" smtClean="0">
                <a:solidFill>
                  <a:schemeClr val="bg1"/>
                </a:solidFill>
              </a:rPr>
              <a:t>utama, </a:t>
            </a:r>
            <a:r>
              <a:rPr lang="id-ID" dirty="0">
                <a:solidFill>
                  <a:schemeClr val="bg1"/>
                </a:solidFill>
              </a:rPr>
              <a:t>diperkirakan </a:t>
            </a:r>
            <a:r>
              <a:rPr lang="id-ID" dirty="0" smtClean="0">
                <a:solidFill>
                  <a:schemeClr val="bg1"/>
                </a:solidFill>
              </a:rPr>
              <a:t>mjd penyebab </a:t>
            </a:r>
            <a:r>
              <a:rPr lang="id-ID" dirty="0">
                <a:solidFill>
                  <a:schemeClr val="bg1"/>
                </a:solidFill>
              </a:rPr>
              <a:t>kematian ke-4 pada tahun 2030</a:t>
            </a:r>
            <a:endParaRPr lang="id-ID"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5121A"/>
        </a:solidFill>
        <a:effectLst/>
      </p:bgPr>
    </p:bg>
    <p:spTree>
      <p:nvGrpSpPr>
        <p:cNvPr id="1" name=""/>
        <p:cNvGrpSpPr/>
        <p:nvPr/>
      </p:nvGrpSpPr>
      <p:grpSpPr/>
      <p:sp>
        <p:nvSpPr>
          <p:cNvPr id="3" name="Content Placeholder 2"/>
          <p:cNvSpPr>
            <a:spLocks noGrp="1"/>
          </p:cNvSpPr>
          <p:nvPr>
            <p:ph idx="1"/>
          </p:nvPr>
        </p:nvSpPr>
        <p:spPr>
          <a:xfrm>
            <a:off x="457200" y="1080770"/>
            <a:ext cx="8229600" cy="5493385"/>
          </a:xfrm>
        </p:spPr>
        <p:txBody>
          <a:bodyPr>
            <a:normAutofit fontScale="90000"/>
          </a:bodyPr>
          <a:p>
            <a:pPr marL="109855" indent="0">
              <a:buNone/>
            </a:pPr>
            <a:r>
              <a:rPr lang="id-ID" altLang="en-US">
                <a:solidFill>
                  <a:schemeClr val="bg1"/>
                </a:solidFill>
              </a:rPr>
              <a:t>M</a:t>
            </a:r>
            <a:r>
              <a:rPr lang="en-US">
                <a:solidFill>
                  <a:schemeClr val="bg1"/>
                </a:solidFill>
              </a:rPr>
              <a:t>encapai tempat pelaksanaan ibadah haji </a:t>
            </a:r>
            <a:r>
              <a:rPr lang="id-ID" dirty="0" smtClean="0">
                <a:solidFill>
                  <a:schemeClr val="bg1"/>
                </a:solidFill>
                <a:sym typeface="Wingdings" panose="05000000000000000000" pitchFamily="2" charset="2"/>
              </a:rPr>
              <a:t></a:t>
            </a:r>
            <a:r>
              <a:rPr lang="id-ID" altLang="en-US">
                <a:solidFill>
                  <a:schemeClr val="bg1"/>
                </a:solidFill>
              </a:rPr>
              <a:t> </a:t>
            </a:r>
            <a:r>
              <a:rPr lang="en-US">
                <a:solidFill>
                  <a:schemeClr val="bg1"/>
                </a:solidFill>
              </a:rPr>
              <a:t> perjalanan </a:t>
            </a:r>
            <a:r>
              <a:rPr lang="id-ID" altLang="en-US">
                <a:solidFill>
                  <a:schemeClr val="bg1"/>
                </a:solidFill>
              </a:rPr>
              <a:t>dg</a:t>
            </a:r>
            <a:r>
              <a:rPr lang="en-US">
                <a:solidFill>
                  <a:schemeClr val="bg1"/>
                </a:solidFill>
              </a:rPr>
              <a:t> pesawat terbang komersial</a:t>
            </a:r>
            <a:endParaRPr lang="en-US">
              <a:solidFill>
                <a:schemeClr val="bg1"/>
              </a:solidFill>
            </a:endParaRPr>
          </a:p>
          <a:p>
            <a:pPr marL="109855" indent="0">
              <a:buNone/>
            </a:pPr>
            <a:endParaRPr lang="en-US">
              <a:solidFill>
                <a:schemeClr val="bg1"/>
              </a:solidFill>
            </a:endParaRPr>
          </a:p>
          <a:p>
            <a:pPr marL="109855" indent="0">
              <a:buNone/>
            </a:pPr>
            <a:r>
              <a:rPr lang="id-ID" altLang="en-US">
                <a:solidFill>
                  <a:schemeClr val="bg1"/>
                </a:solidFill>
              </a:rPr>
              <a:t>T</a:t>
            </a:r>
            <a:r>
              <a:rPr lang="en-US">
                <a:solidFill>
                  <a:schemeClr val="bg1"/>
                </a:solidFill>
              </a:rPr>
              <a:t>erbang pada ketinggian 30.000-40.000 kaki</a:t>
            </a:r>
            <a:endParaRPr lang="en-US">
              <a:solidFill>
                <a:schemeClr val="bg1"/>
              </a:solidFill>
            </a:endParaRPr>
          </a:p>
          <a:p>
            <a:pPr marL="109855" indent="0">
              <a:buNone/>
            </a:pPr>
            <a:r>
              <a:rPr lang="en-US">
                <a:solidFill>
                  <a:schemeClr val="bg1"/>
                </a:solidFill>
              </a:rPr>
              <a:t>  </a:t>
            </a:r>
            <a:endParaRPr lang="id-ID" altLang="en-US">
              <a:solidFill>
                <a:schemeClr val="bg1"/>
              </a:solidFill>
            </a:endParaRPr>
          </a:p>
          <a:p>
            <a:pPr marL="109855" indent="0">
              <a:buNone/>
            </a:pPr>
            <a:r>
              <a:rPr lang="en-US">
                <a:solidFill>
                  <a:schemeClr val="bg1"/>
                </a:solidFill>
              </a:rPr>
              <a:t>Perbedaan ketinggian </a:t>
            </a:r>
            <a:r>
              <a:rPr lang="id-ID" dirty="0" smtClean="0">
                <a:solidFill>
                  <a:schemeClr val="bg1"/>
                </a:solidFill>
                <a:sym typeface="Wingdings" panose="05000000000000000000" pitchFamily="2" charset="2"/>
              </a:rPr>
              <a:t> </a:t>
            </a:r>
            <a:r>
              <a:rPr lang="en-US">
                <a:solidFill>
                  <a:schemeClr val="bg1"/>
                </a:solidFill>
              </a:rPr>
              <a:t>penurunan tekanan di udara (penurunan tekanan barometrik) </a:t>
            </a:r>
            <a:r>
              <a:rPr lang="id-ID" altLang="en-US">
                <a:solidFill>
                  <a:schemeClr val="bg1"/>
                </a:solidFill>
              </a:rPr>
              <a:t>dan p</a:t>
            </a:r>
            <a:r>
              <a:rPr lang="en-US">
                <a:solidFill>
                  <a:schemeClr val="bg1"/>
                </a:solidFill>
              </a:rPr>
              <a:t>enuru</a:t>
            </a:r>
            <a:r>
              <a:rPr lang="id-ID" altLang="en-US">
                <a:solidFill>
                  <a:schemeClr val="bg1"/>
                </a:solidFill>
              </a:rPr>
              <a:t>nan</a:t>
            </a:r>
            <a:r>
              <a:rPr lang="en-US">
                <a:solidFill>
                  <a:schemeClr val="bg1"/>
                </a:solidFill>
              </a:rPr>
              <a:t> tekanan parsial oksigen (PaO2)</a:t>
            </a:r>
            <a:endParaRPr lang="en-US">
              <a:solidFill>
                <a:schemeClr val="bg1"/>
              </a:solidFill>
            </a:endParaRPr>
          </a:p>
          <a:p>
            <a:pPr marL="109855" indent="0">
              <a:buNone/>
            </a:pPr>
            <a:endParaRPr lang="en-US">
              <a:solidFill>
                <a:schemeClr val="bg1"/>
              </a:solidFill>
            </a:endParaRPr>
          </a:p>
          <a:p>
            <a:pPr marL="109855" indent="0">
              <a:buNone/>
            </a:pPr>
            <a:r>
              <a:rPr lang="id-ID" altLang="en-US">
                <a:solidFill>
                  <a:schemeClr val="bg1"/>
                </a:solidFill>
              </a:rPr>
              <a:t>P</a:t>
            </a:r>
            <a:r>
              <a:rPr lang="en-US">
                <a:solidFill>
                  <a:schemeClr val="bg1"/>
                </a:solidFill>
              </a:rPr>
              <a:t>edoman penerbangan komersial internasional </a:t>
            </a:r>
            <a:r>
              <a:rPr lang="id-ID" altLang="en-US">
                <a:solidFill>
                  <a:schemeClr val="bg1"/>
                </a:solidFill>
              </a:rPr>
              <a:t>: </a:t>
            </a:r>
            <a:r>
              <a:rPr lang="en-US">
                <a:solidFill>
                  <a:schemeClr val="bg1"/>
                </a:solidFill>
              </a:rPr>
              <a:t>tekanan pada kabin pesawat harus dipertahankan dibawah 74 kPa</a:t>
            </a:r>
            <a:r>
              <a:rPr lang="id-ID" altLang="en-US">
                <a:solidFill>
                  <a:schemeClr val="bg1"/>
                </a:solidFill>
              </a:rPr>
              <a:t>~</a:t>
            </a:r>
            <a:r>
              <a:rPr lang="en-US">
                <a:solidFill>
                  <a:schemeClr val="bg1"/>
                </a:solidFill>
              </a:rPr>
              <a:t>tekanan atmosfer pd ketinggian 2.450 m atau 8.000 kaki</a:t>
            </a:r>
            <a:r>
              <a:rPr lang="en-US">
                <a:solidFill>
                  <a:schemeClr val="bg1"/>
                </a:solidFill>
                <a:sym typeface="+mn-ea"/>
              </a:rPr>
              <a:t> </a:t>
            </a:r>
            <a:r>
              <a:rPr lang="id-ID" dirty="0" smtClean="0">
                <a:solidFill>
                  <a:schemeClr val="bg1"/>
                </a:solidFill>
                <a:sym typeface="Wingdings" panose="05000000000000000000" pitchFamily="2" charset="2"/>
              </a:rPr>
              <a:t></a:t>
            </a:r>
            <a:r>
              <a:rPr lang="en-US">
                <a:solidFill>
                  <a:schemeClr val="bg1"/>
                </a:solidFill>
              </a:rPr>
              <a:t> fraksi inspirasi oksigen 15%</a:t>
            </a:r>
            <a:endParaRPr lang="en-US">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51118"/>
        </a:solidFill>
        <a:effectLst/>
      </p:bgPr>
    </p:bg>
    <p:spTree>
      <p:nvGrpSpPr>
        <p:cNvPr id="1" name=""/>
        <p:cNvGrpSpPr/>
        <p:nvPr/>
      </p:nvGrpSpPr>
      <p:grpSpPr/>
      <p:sp>
        <p:nvSpPr>
          <p:cNvPr id="3" name="Content Placeholder 2"/>
          <p:cNvSpPr>
            <a:spLocks noGrp="1"/>
          </p:cNvSpPr>
          <p:nvPr>
            <p:ph idx="1"/>
          </p:nvPr>
        </p:nvSpPr>
        <p:spPr>
          <a:xfrm>
            <a:off x="457200" y="1158875"/>
            <a:ext cx="8229600" cy="5415280"/>
          </a:xfrm>
        </p:spPr>
        <p:txBody>
          <a:bodyPr>
            <a:normAutofit fontScale="90000" lnSpcReduction="20000"/>
          </a:bodyPr>
          <a:p>
            <a:pPr marL="109855" indent="0">
              <a:buNone/>
            </a:pPr>
            <a:r>
              <a:rPr lang="id-ID" altLang="en-US">
                <a:solidFill>
                  <a:schemeClr val="bg1"/>
                </a:solidFill>
              </a:rPr>
              <a:t>Jemaah haji PPOK sering mengalami masalah akibat rendahnya tekanan udara dalam kabin pesawat</a:t>
            </a:r>
            <a:endParaRPr lang="id-ID" altLang="en-US">
              <a:solidFill>
                <a:schemeClr val="bg1"/>
              </a:solidFill>
            </a:endParaRPr>
          </a:p>
          <a:p>
            <a:pPr marL="109855" indent="0">
              <a:buNone/>
            </a:pPr>
            <a:r>
              <a:rPr lang="id-ID" altLang="en-US">
                <a:solidFill>
                  <a:schemeClr val="bg1"/>
                </a:solidFill>
              </a:rPr>
              <a:t> </a:t>
            </a:r>
            <a:endParaRPr lang="id-ID" altLang="en-US">
              <a:solidFill>
                <a:schemeClr val="bg1"/>
              </a:solidFill>
            </a:endParaRPr>
          </a:p>
          <a:p>
            <a:pPr marL="109855" indent="0">
              <a:buNone/>
            </a:pPr>
            <a:r>
              <a:rPr lang="id-ID" altLang="en-US">
                <a:solidFill>
                  <a:schemeClr val="bg1"/>
                </a:solidFill>
              </a:rPr>
              <a:t>Penderita PPOK derajat sedang dan berat </a:t>
            </a:r>
            <a:r>
              <a:rPr lang="id-ID" dirty="0" smtClean="0">
                <a:solidFill>
                  <a:schemeClr val="bg1"/>
                </a:solidFill>
                <a:sym typeface="Wingdings" panose="05000000000000000000" pitchFamily="2" charset="2"/>
              </a:rPr>
              <a:t> </a:t>
            </a:r>
            <a:r>
              <a:rPr lang="id-ID" altLang="en-US">
                <a:solidFill>
                  <a:schemeClr val="bg1"/>
                </a:solidFill>
              </a:rPr>
              <a:t>gejala hipoksia selama penerbangan </a:t>
            </a:r>
            <a:endParaRPr lang="id-ID" altLang="en-US">
              <a:solidFill>
                <a:schemeClr val="bg1"/>
              </a:solidFill>
            </a:endParaRPr>
          </a:p>
          <a:p>
            <a:pPr marL="109855" indent="0">
              <a:buNone/>
            </a:pPr>
            <a:endParaRPr lang="id-ID" altLang="en-US">
              <a:solidFill>
                <a:schemeClr val="bg1"/>
              </a:solidFill>
            </a:endParaRPr>
          </a:p>
          <a:p>
            <a:pPr marL="109855" indent="0">
              <a:buNone/>
            </a:pPr>
            <a:r>
              <a:rPr lang="id-ID" altLang="en-US">
                <a:solidFill>
                  <a:schemeClr val="bg1"/>
                </a:solidFill>
              </a:rPr>
              <a:t>Individu sehat merespons hipoksia dengan meningkatkan ventilasi </a:t>
            </a:r>
            <a:r>
              <a:rPr lang="id-ID" altLang="en-US">
                <a:solidFill>
                  <a:schemeClr val="bg1"/>
                </a:solidFill>
                <a:cs typeface="Arial" panose="020B0604020202020204" pitchFamily="34" charset="0"/>
              </a:rPr>
              <a:t>→ </a:t>
            </a:r>
            <a:r>
              <a:rPr lang="id-ID" altLang="en-US">
                <a:solidFill>
                  <a:schemeClr val="bg1"/>
                </a:solidFill>
              </a:rPr>
              <a:t>peningkatan volume alun napas dan kecepatan respirasi</a:t>
            </a:r>
            <a:endParaRPr lang="id-ID" altLang="en-US">
              <a:solidFill>
                <a:schemeClr val="bg1"/>
              </a:solidFill>
            </a:endParaRPr>
          </a:p>
          <a:p>
            <a:pPr marL="109855" indent="0">
              <a:buNone/>
            </a:pPr>
            <a:endParaRPr lang="id-ID" altLang="en-US">
              <a:solidFill>
                <a:schemeClr val="bg1"/>
              </a:solidFill>
            </a:endParaRPr>
          </a:p>
          <a:p>
            <a:pPr marL="109855" indent="0">
              <a:buNone/>
            </a:pPr>
            <a:r>
              <a:rPr lang="id-ID" altLang="en-US">
                <a:solidFill>
                  <a:schemeClr val="bg1"/>
                </a:solidFill>
              </a:rPr>
              <a:t>Peningkatan volume alun napas pada  PPOK sulit dicapai karena sering mengalami hiperinlasi</a:t>
            </a:r>
            <a:endParaRPr lang="id-ID" altLang="en-US">
              <a:solidFill>
                <a:schemeClr val="bg1"/>
              </a:solidFill>
            </a:endParaRPr>
          </a:p>
          <a:p>
            <a:pPr marL="109855" indent="0">
              <a:buNone/>
            </a:pPr>
            <a:endParaRPr lang="id-ID" altLang="en-US">
              <a:solidFill>
                <a:schemeClr val="bg1"/>
              </a:solidFill>
            </a:endParaRPr>
          </a:p>
          <a:p>
            <a:pPr marL="109855" indent="0">
              <a:buNone/>
            </a:pPr>
            <a:r>
              <a:rPr lang="id-ID" altLang="en-US">
                <a:solidFill>
                  <a:schemeClr val="bg1"/>
                </a:solidFill>
              </a:rPr>
              <a:t>Penderita PPOK derajat sedang sampai berat </a:t>
            </a:r>
            <a:r>
              <a:rPr lang="id-ID" altLang="en-US">
                <a:solidFill>
                  <a:schemeClr val="bg1"/>
                </a:solidFill>
                <a:sym typeface="+mn-ea"/>
              </a:rPr>
              <a:t>membutuhkan suplementasi oksigen selama penerbangan</a:t>
            </a:r>
            <a:endParaRPr lang="id-ID" altLang="en-US">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6151D"/>
        </a:solidFill>
        <a:effectLst/>
      </p:bgPr>
    </p:bg>
    <p:spTree>
      <p:nvGrpSpPr>
        <p:cNvPr id="1" name=""/>
        <p:cNvGrpSpPr/>
        <p:nvPr/>
      </p:nvGrpSpPr>
      <p:grpSpPr/>
      <p:sp>
        <p:nvSpPr>
          <p:cNvPr id="3" name="Content Placeholder 2"/>
          <p:cNvSpPr>
            <a:spLocks noGrp="1"/>
          </p:cNvSpPr>
          <p:nvPr>
            <p:ph idx="4294967295"/>
          </p:nvPr>
        </p:nvSpPr>
        <p:spPr>
          <a:xfrm>
            <a:off x="0" y="1042035"/>
            <a:ext cx="8801735" cy="5532755"/>
          </a:xfrm>
        </p:spPr>
        <p:txBody>
          <a:bodyPr>
            <a:normAutofit fontScale="70000"/>
          </a:bodyPr>
          <a:p>
            <a:pPr marL="109855" indent="0">
              <a:buNone/>
            </a:pPr>
            <a:r>
              <a:rPr lang="en-US">
                <a:solidFill>
                  <a:schemeClr val="bg1"/>
                </a:solidFill>
              </a:rPr>
              <a:t>P</a:t>
            </a:r>
            <a:r>
              <a:rPr lang="id-ID" altLang="en-US">
                <a:solidFill>
                  <a:schemeClr val="bg1"/>
                </a:solidFill>
              </a:rPr>
              <a:t>enilaian </a:t>
            </a:r>
            <a:r>
              <a:rPr lang="en-US">
                <a:solidFill>
                  <a:schemeClr val="bg1"/>
                </a:solidFill>
              </a:rPr>
              <a:t>sebelum menjalani penerbangan </a:t>
            </a:r>
            <a:r>
              <a:rPr lang="id-ID" altLang="en-US">
                <a:solidFill>
                  <a:schemeClr val="bg1"/>
                </a:solidFill>
              </a:rPr>
              <a:t>: </a:t>
            </a:r>
            <a:r>
              <a:rPr lang="en-US">
                <a:solidFill>
                  <a:schemeClr val="bg1"/>
                </a:solidFill>
              </a:rPr>
              <a:t>pengalaman penerbangan sebelumnya, riwayat kesehatan termasuk derajat PPOK </a:t>
            </a:r>
            <a:r>
              <a:rPr lang="id-ID" altLang="en-US">
                <a:solidFill>
                  <a:schemeClr val="bg1"/>
                </a:solidFill>
              </a:rPr>
              <a:t>~ </a:t>
            </a:r>
            <a:r>
              <a:rPr lang="en-US">
                <a:solidFill>
                  <a:schemeClr val="bg1"/>
                </a:solidFill>
              </a:rPr>
              <a:t>GOLD, penilaian sesak dan pemeriksaan klinis</a:t>
            </a:r>
            <a:endParaRPr lang="en-US">
              <a:solidFill>
                <a:schemeClr val="bg1"/>
              </a:solidFill>
            </a:endParaRPr>
          </a:p>
          <a:p>
            <a:pPr marL="109855" indent="0">
              <a:buNone/>
            </a:pPr>
            <a:endParaRPr lang="en-US">
              <a:solidFill>
                <a:schemeClr val="bg1"/>
              </a:solidFill>
            </a:endParaRPr>
          </a:p>
          <a:p>
            <a:pPr marL="109855" indent="0">
              <a:buNone/>
            </a:pPr>
            <a:r>
              <a:rPr lang="id-ID" altLang="en-US">
                <a:solidFill>
                  <a:schemeClr val="bg1"/>
                </a:solidFill>
              </a:rPr>
              <a:t>P</a:t>
            </a:r>
            <a:r>
              <a:rPr lang="en-US">
                <a:solidFill>
                  <a:schemeClr val="bg1"/>
                </a:solidFill>
              </a:rPr>
              <a:t>emeriksaan </a:t>
            </a:r>
            <a:r>
              <a:rPr lang="id-ID" altLang="en-US">
                <a:solidFill>
                  <a:schemeClr val="bg1"/>
                </a:solidFill>
              </a:rPr>
              <a:t>penunjang:</a:t>
            </a:r>
            <a:r>
              <a:rPr lang="en-US">
                <a:solidFill>
                  <a:schemeClr val="bg1"/>
                </a:solidFill>
              </a:rPr>
              <a:t> spirometri, kapasitas difusi, analisa gas darah, penilaian saturasi oksigen, uji berjalan lima menit, </a:t>
            </a:r>
            <a:r>
              <a:rPr lang="en-US" i="1">
                <a:solidFill>
                  <a:schemeClr val="bg1"/>
                </a:solidFill>
              </a:rPr>
              <a:t>hypoxemia prediction equotions</a:t>
            </a:r>
            <a:r>
              <a:rPr lang="en-US">
                <a:solidFill>
                  <a:schemeClr val="bg1"/>
                </a:solidFill>
              </a:rPr>
              <a:t>, dan </a:t>
            </a:r>
            <a:r>
              <a:rPr lang="en-US" i="1">
                <a:solidFill>
                  <a:schemeClr val="bg1"/>
                </a:solidFill>
              </a:rPr>
              <a:t>hypoxia inhalation test</a:t>
            </a:r>
            <a:endParaRPr lang="en-US" i="1">
              <a:solidFill>
                <a:schemeClr val="bg1"/>
              </a:solidFill>
            </a:endParaRPr>
          </a:p>
          <a:p>
            <a:pPr marL="109855" indent="0">
              <a:buNone/>
            </a:pPr>
            <a:endParaRPr lang="en-US" i="1">
              <a:solidFill>
                <a:schemeClr val="bg1"/>
              </a:solidFill>
            </a:endParaRPr>
          </a:p>
          <a:p>
            <a:pPr marL="109855" indent="0">
              <a:buNone/>
            </a:pPr>
            <a:r>
              <a:rPr lang="id-ID" altLang="en-US">
                <a:solidFill>
                  <a:schemeClr val="bg1"/>
                </a:solidFill>
              </a:rPr>
              <a:t>Sp O2 &gt; </a:t>
            </a:r>
            <a:r>
              <a:rPr lang="en-US">
                <a:solidFill>
                  <a:schemeClr val="bg1"/>
                </a:solidFill>
              </a:rPr>
              <a:t>95% menjalani penerbangan tanpa suplementasi oksigen</a:t>
            </a:r>
            <a:r>
              <a:rPr lang="id-ID" altLang="en-US">
                <a:solidFill>
                  <a:schemeClr val="bg1"/>
                </a:solidFill>
              </a:rPr>
              <a:t>, Sp O2 &lt; </a:t>
            </a:r>
            <a:r>
              <a:rPr lang="en-US">
                <a:solidFill>
                  <a:schemeClr val="bg1"/>
                </a:solidFill>
              </a:rPr>
              <a:t> 92% harus diberikan suplementasi oksigen</a:t>
            </a:r>
            <a:endParaRPr lang="en-US">
              <a:solidFill>
                <a:schemeClr val="bg1"/>
              </a:solidFill>
            </a:endParaRPr>
          </a:p>
          <a:p>
            <a:pPr marL="109855" indent="0">
              <a:buNone/>
            </a:pPr>
            <a:endParaRPr lang="en-US">
              <a:solidFill>
                <a:schemeClr val="bg1"/>
              </a:solidFill>
            </a:endParaRPr>
          </a:p>
          <a:p>
            <a:pPr marL="109855" indent="0">
              <a:buNone/>
            </a:pPr>
            <a:r>
              <a:rPr lang="id-ID" altLang="en-US">
                <a:solidFill>
                  <a:schemeClr val="bg1"/>
                </a:solidFill>
              </a:rPr>
              <a:t>Sp O2 </a:t>
            </a:r>
            <a:r>
              <a:rPr lang="en-US">
                <a:solidFill>
                  <a:schemeClr val="bg1"/>
                </a:solidFill>
              </a:rPr>
              <a:t> 92 </a:t>
            </a:r>
            <a:r>
              <a:rPr lang="id-ID" altLang="en-US">
                <a:solidFill>
                  <a:schemeClr val="bg1"/>
                </a:solidFill>
              </a:rPr>
              <a:t>- </a:t>
            </a:r>
            <a:r>
              <a:rPr lang="en-US">
                <a:solidFill>
                  <a:schemeClr val="bg1"/>
                </a:solidFill>
              </a:rPr>
              <a:t>95% </a:t>
            </a:r>
            <a:r>
              <a:rPr lang="id-ID" altLang="en-US">
                <a:solidFill>
                  <a:schemeClr val="bg1"/>
                </a:solidFill>
              </a:rPr>
              <a:t>perlu </a:t>
            </a:r>
            <a:r>
              <a:rPr lang="en-US">
                <a:solidFill>
                  <a:schemeClr val="bg1"/>
                </a:solidFill>
              </a:rPr>
              <a:t>suplementasi oksigen jika terdapat kriteria FEV1 </a:t>
            </a:r>
            <a:r>
              <a:rPr lang="id-ID" altLang="en-US">
                <a:solidFill>
                  <a:schemeClr val="bg1"/>
                </a:solidFill>
              </a:rPr>
              <a:t>&lt; </a:t>
            </a:r>
            <a:r>
              <a:rPr lang="en-US">
                <a:solidFill>
                  <a:schemeClr val="bg1"/>
                </a:solidFill>
              </a:rPr>
              <a:t>50% prediksi, menderita kanker paru, berkaitan dengan penyakit paru restriksi, mengalami eksaserbasi dalam 6 pekan terakhir, memiliki penyakit vaskular atau kardiak, memerlukan support ventilasi</a:t>
            </a:r>
            <a:endParaRPr lang="en-US">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40E13"/>
        </a:solidFill>
        <a:effectLst/>
      </p:bgPr>
    </p:bg>
    <p:spTree>
      <p:nvGrpSpPr>
        <p:cNvPr id="1" name=""/>
        <p:cNvGrpSpPr/>
        <p:nvPr/>
      </p:nvGrpSpPr>
      <p:grpSpPr/>
      <p:sp>
        <p:nvSpPr>
          <p:cNvPr id="3" name="Content Placeholder 2"/>
          <p:cNvSpPr>
            <a:spLocks noGrp="1"/>
          </p:cNvSpPr>
          <p:nvPr>
            <p:ph idx="1"/>
          </p:nvPr>
        </p:nvSpPr>
        <p:spPr>
          <a:xfrm>
            <a:off x="457200" y="894080"/>
            <a:ext cx="8229600" cy="5680075"/>
          </a:xfrm>
        </p:spPr>
        <p:txBody>
          <a:bodyPr>
            <a:normAutofit fontScale="70000"/>
          </a:bodyPr>
          <a:p>
            <a:pPr marL="109855" indent="0">
              <a:buNone/>
            </a:pPr>
            <a:r>
              <a:rPr lang="en-US">
                <a:solidFill>
                  <a:schemeClr val="bg1"/>
                </a:solidFill>
              </a:rPr>
              <a:t>Prediktor penting PaO2 selama penerbangan </a:t>
            </a:r>
            <a:r>
              <a:rPr lang="id-ID" altLang="en-US">
                <a:solidFill>
                  <a:schemeClr val="bg1"/>
                </a:solidFill>
              </a:rPr>
              <a:t>: </a:t>
            </a:r>
            <a:r>
              <a:rPr lang="en-US">
                <a:solidFill>
                  <a:schemeClr val="bg1"/>
                </a:solidFill>
              </a:rPr>
              <a:t>PaO2 saat di daratan </a:t>
            </a:r>
            <a:endParaRPr lang="en-US">
              <a:solidFill>
                <a:schemeClr val="bg1"/>
              </a:solidFill>
            </a:endParaRPr>
          </a:p>
          <a:p>
            <a:pPr marL="109855" indent="0">
              <a:buNone/>
            </a:pPr>
            <a:endParaRPr lang="en-US">
              <a:solidFill>
                <a:schemeClr val="bg1"/>
              </a:solidFill>
            </a:endParaRPr>
          </a:p>
          <a:p>
            <a:pPr marL="109855" indent="0">
              <a:buNone/>
            </a:pPr>
            <a:r>
              <a:rPr lang="en-US">
                <a:solidFill>
                  <a:schemeClr val="bg1"/>
                </a:solidFill>
              </a:rPr>
              <a:t>PaO2 sebelum penerbangan 70 mmHg diperkirakan akan mampu mencapai PaO2 50 mmHg pada ketinggian 2.540 meter</a:t>
            </a:r>
            <a:endParaRPr lang="en-US">
              <a:solidFill>
                <a:schemeClr val="bg1"/>
              </a:solidFill>
            </a:endParaRPr>
          </a:p>
          <a:p>
            <a:pPr marL="109855" indent="0">
              <a:buNone/>
            </a:pPr>
            <a:endParaRPr lang="en-US">
              <a:solidFill>
                <a:schemeClr val="bg1"/>
              </a:solidFill>
            </a:endParaRPr>
          </a:p>
          <a:p>
            <a:pPr marL="109855" indent="0">
              <a:buNone/>
            </a:pPr>
            <a:r>
              <a:rPr lang="en-US">
                <a:solidFill>
                  <a:schemeClr val="bg1"/>
                </a:solidFill>
              </a:rPr>
              <a:t>Penderita dengan PaO2 kurang dari 50 mmHg direkomendasikan untuk menerima suplementasi oksigen selama penerbangan</a:t>
            </a:r>
            <a:endParaRPr lang="en-US">
              <a:solidFill>
                <a:schemeClr val="bg1"/>
              </a:solidFill>
            </a:endParaRPr>
          </a:p>
          <a:p>
            <a:pPr marL="109855" indent="0">
              <a:buNone/>
            </a:pPr>
            <a:endParaRPr lang="en-US" i="1">
              <a:solidFill>
                <a:schemeClr val="bg1"/>
              </a:solidFill>
            </a:endParaRPr>
          </a:p>
          <a:p>
            <a:pPr marL="109855" indent="0">
              <a:buNone/>
            </a:pPr>
            <a:r>
              <a:rPr lang="en-US" i="1">
                <a:solidFill>
                  <a:schemeClr val="bg1"/>
                </a:solidFill>
              </a:rPr>
              <a:t>British Thoracic Society dan Aerospace Medical Association</a:t>
            </a:r>
            <a:r>
              <a:rPr lang="en-US">
                <a:solidFill>
                  <a:schemeClr val="bg1"/>
                </a:solidFill>
              </a:rPr>
              <a:t>  </a:t>
            </a:r>
            <a:r>
              <a:rPr lang="id-ID" dirty="0" smtClean="0">
                <a:solidFill>
                  <a:schemeClr val="bg1"/>
                </a:solidFill>
                <a:sym typeface="Wingdings" panose="05000000000000000000" pitchFamily="2" charset="2"/>
              </a:rPr>
              <a:t></a:t>
            </a:r>
            <a:r>
              <a:rPr lang="en-US">
                <a:solidFill>
                  <a:schemeClr val="bg1"/>
                </a:solidFill>
                <a:sym typeface="+mn-ea"/>
              </a:rPr>
              <a:t> </a:t>
            </a:r>
            <a:r>
              <a:rPr lang="en-US">
                <a:solidFill>
                  <a:schemeClr val="bg1"/>
                </a:solidFill>
              </a:rPr>
              <a:t>penilaian aktivitas fisik dengan kemampuan </a:t>
            </a:r>
            <a:r>
              <a:rPr lang="id-ID" altLang="en-US">
                <a:solidFill>
                  <a:schemeClr val="bg1"/>
                </a:solidFill>
              </a:rPr>
              <a:t>berjalan &gt; </a:t>
            </a:r>
            <a:r>
              <a:rPr lang="en-US">
                <a:solidFill>
                  <a:schemeClr val="bg1"/>
                </a:solidFill>
              </a:rPr>
              <a:t>50 meter untuk memperkirakan kejadian hipoksia selama penerbangan</a:t>
            </a:r>
            <a:endParaRPr lang="en-US">
              <a:solidFill>
                <a:schemeClr val="bg1"/>
              </a:solidFill>
            </a:endParaRPr>
          </a:p>
          <a:p>
            <a:pPr marL="109855" indent="0">
              <a:buNone/>
            </a:pPr>
            <a:endParaRPr lang="en-US">
              <a:solidFill>
                <a:schemeClr val="bg1"/>
              </a:solidFill>
            </a:endParaRPr>
          </a:p>
          <a:p>
            <a:pPr marL="109855" indent="0">
              <a:buNone/>
            </a:pPr>
            <a:r>
              <a:rPr lang="en-US">
                <a:solidFill>
                  <a:schemeClr val="bg1"/>
                </a:solidFill>
              </a:rPr>
              <a:t>Penderita PPOK yang dapat berjalan lebih dari 50 meter tanpa keluhan apapun </a:t>
            </a:r>
            <a:r>
              <a:rPr lang="id-ID" dirty="0" smtClean="0">
                <a:solidFill>
                  <a:schemeClr val="bg1"/>
                </a:solidFill>
                <a:sym typeface="Wingdings" panose="05000000000000000000" pitchFamily="2" charset="2"/>
              </a:rPr>
              <a:t></a:t>
            </a:r>
            <a:r>
              <a:rPr lang="en-US">
                <a:solidFill>
                  <a:schemeClr val="bg1"/>
                </a:solidFill>
              </a:rPr>
              <a:t>layak menjalani penerbangan tanpa suplementasi oksigen</a:t>
            </a:r>
            <a:endParaRPr lang="en-US">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6151D"/>
        </a:solidFill>
        <a:effectLst/>
      </p:bgPr>
    </p:bg>
    <p:spTree>
      <p:nvGrpSpPr>
        <p:cNvPr id="1" name=""/>
        <p:cNvGrpSpPr/>
        <p:nvPr/>
      </p:nvGrpSpPr>
      <p:grpSpPr/>
      <p:sp>
        <p:nvSpPr>
          <p:cNvPr id="3" name="Content Placeholder 2"/>
          <p:cNvSpPr>
            <a:spLocks noGrp="1"/>
          </p:cNvSpPr>
          <p:nvPr>
            <p:ph idx="1"/>
          </p:nvPr>
        </p:nvSpPr>
        <p:spPr>
          <a:xfrm>
            <a:off x="457200" y="894080"/>
            <a:ext cx="8229600" cy="5680075"/>
          </a:xfrm>
        </p:spPr>
        <p:txBody>
          <a:bodyPr>
            <a:normAutofit fontScale="90000"/>
          </a:bodyPr>
          <a:p>
            <a:pPr marL="109855" indent="0">
              <a:buNone/>
            </a:pPr>
            <a:r>
              <a:rPr lang="en-US">
                <a:solidFill>
                  <a:schemeClr val="bg1"/>
                </a:solidFill>
              </a:rPr>
              <a:t>Tujuan suplementasi oksigen mempertahankam PaO2 </a:t>
            </a:r>
            <a:r>
              <a:rPr lang="id-ID" altLang="en-US">
                <a:solidFill>
                  <a:schemeClr val="bg1"/>
                </a:solidFill>
              </a:rPr>
              <a:t>&gt; </a:t>
            </a:r>
            <a:r>
              <a:rPr lang="en-US">
                <a:solidFill>
                  <a:schemeClr val="bg1"/>
                </a:solidFill>
              </a:rPr>
              <a:t>50 mmHg</a:t>
            </a:r>
            <a:endParaRPr lang="en-US">
              <a:solidFill>
                <a:schemeClr val="bg1"/>
              </a:solidFill>
            </a:endParaRPr>
          </a:p>
          <a:p>
            <a:endParaRPr lang="en-US">
              <a:solidFill>
                <a:schemeClr val="bg1"/>
              </a:solidFill>
            </a:endParaRPr>
          </a:p>
          <a:p>
            <a:pPr marL="109855" indent="0">
              <a:buNone/>
            </a:pPr>
            <a:r>
              <a:rPr lang="id-ID" altLang="en-US">
                <a:solidFill>
                  <a:schemeClr val="bg1"/>
                </a:solidFill>
                <a:sym typeface="+mn-ea"/>
              </a:rPr>
              <a:t>Suplemetasi </a:t>
            </a:r>
            <a:r>
              <a:rPr lang="en-US">
                <a:solidFill>
                  <a:schemeClr val="bg1"/>
                </a:solidFill>
                <a:sym typeface="+mn-ea"/>
              </a:rPr>
              <a:t>oksigen </a:t>
            </a:r>
            <a:r>
              <a:rPr lang="id-ID" altLang="en-US">
                <a:solidFill>
                  <a:schemeClr val="bg1"/>
                </a:solidFill>
                <a:sym typeface="+mn-ea"/>
              </a:rPr>
              <a:t>yang  diberikan </a:t>
            </a:r>
            <a:r>
              <a:rPr lang="en-US">
                <a:solidFill>
                  <a:schemeClr val="bg1"/>
                </a:solidFill>
                <a:sym typeface="+mn-ea"/>
              </a:rPr>
              <a:t>2-3 </a:t>
            </a:r>
            <a:r>
              <a:rPr lang="id-ID" altLang="en-US">
                <a:solidFill>
                  <a:schemeClr val="bg1"/>
                </a:solidFill>
                <a:sym typeface="+mn-ea"/>
              </a:rPr>
              <a:t>lpm , </a:t>
            </a:r>
            <a:r>
              <a:rPr lang="en-US">
                <a:solidFill>
                  <a:schemeClr val="bg1"/>
                </a:solidFill>
                <a:sym typeface="+mn-ea"/>
              </a:rPr>
              <a:t>penderita dalam suplementasi oksigen kecepatan ditingkatkan sekurang-kurangnya 33%</a:t>
            </a:r>
            <a:endParaRPr lang="en-US">
              <a:solidFill>
                <a:schemeClr val="bg1"/>
              </a:solidFill>
            </a:endParaRPr>
          </a:p>
          <a:p>
            <a:endParaRPr lang="en-US">
              <a:solidFill>
                <a:schemeClr val="bg1"/>
              </a:solidFill>
            </a:endParaRPr>
          </a:p>
          <a:p>
            <a:pPr marL="109855" indent="0">
              <a:buNone/>
            </a:pPr>
            <a:r>
              <a:rPr lang="id-ID" altLang="en-US">
                <a:solidFill>
                  <a:schemeClr val="bg1"/>
                </a:solidFill>
              </a:rPr>
              <a:t>T</a:t>
            </a:r>
            <a:r>
              <a:rPr lang="en-US">
                <a:solidFill>
                  <a:schemeClr val="bg1"/>
                </a:solidFill>
              </a:rPr>
              <a:t>abung </a:t>
            </a:r>
            <a:r>
              <a:rPr lang="id-ID" altLang="en-US">
                <a:solidFill>
                  <a:schemeClr val="bg1"/>
                </a:solidFill>
              </a:rPr>
              <a:t>oksigen </a:t>
            </a:r>
            <a:r>
              <a:rPr lang="en-US">
                <a:solidFill>
                  <a:schemeClr val="bg1"/>
                </a:solidFill>
              </a:rPr>
              <a:t>di sediakan oleh perusahaan penerbangan</a:t>
            </a:r>
            <a:endParaRPr lang="en-US">
              <a:solidFill>
                <a:schemeClr val="bg1"/>
              </a:solidFill>
            </a:endParaRPr>
          </a:p>
          <a:p>
            <a:endParaRPr lang="en-US" altLang="en-US">
              <a:solidFill>
                <a:schemeClr val="bg1"/>
              </a:solidFill>
            </a:endParaRPr>
          </a:p>
          <a:p>
            <a:pPr marL="109855" indent="0">
              <a:buNone/>
            </a:pPr>
            <a:r>
              <a:rPr lang="id-ID" altLang="en-US">
                <a:solidFill>
                  <a:schemeClr val="bg1"/>
                </a:solidFill>
              </a:rPr>
              <a:t>P</a:t>
            </a:r>
            <a:r>
              <a:rPr lang="en-US">
                <a:solidFill>
                  <a:schemeClr val="bg1"/>
                </a:solidFill>
              </a:rPr>
              <a:t>enderita PPOK disarankan membawa obat-obatan yang biasa dipakai dan di ingatkan berjalan sesedikit mungkin selama penerbangan</a:t>
            </a:r>
            <a:endParaRPr lang="en-US">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Z General Master Slide Options">
  <a:themeElements>
    <a:clrScheme name="Custom 203">
      <a:dk1>
        <a:srgbClr val="000000"/>
      </a:dk1>
      <a:lt1>
        <a:srgbClr val="FFFFFF"/>
      </a:lt1>
      <a:dk2>
        <a:srgbClr val="830051"/>
      </a:dk2>
      <a:lt2>
        <a:srgbClr val="F0AB00"/>
      </a:lt2>
      <a:accent1>
        <a:srgbClr val="830051"/>
      </a:accent1>
      <a:accent2>
        <a:srgbClr val="003865"/>
      </a:accent2>
      <a:accent3>
        <a:srgbClr val="68D2DF"/>
      </a:accent3>
      <a:accent4>
        <a:srgbClr val="3C1053"/>
      </a:accent4>
      <a:accent5>
        <a:srgbClr val="C4D600"/>
      </a:accent5>
      <a:accent6>
        <a:srgbClr val="3F4444"/>
      </a:accent6>
      <a:hlink>
        <a:srgbClr val="003865"/>
      </a:hlink>
      <a:folHlink>
        <a:srgbClr val="9DA7A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0</TotalTime>
  <Words>13483</Words>
  <Application>WPS Presentation</Application>
  <PresentationFormat>On-screen Show (4:3)</PresentationFormat>
  <Paragraphs>371</Paragraphs>
  <Slides>30</Slides>
  <Notes>0</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30</vt:i4>
      </vt:variant>
    </vt:vector>
  </HeadingPairs>
  <TitlesOfParts>
    <vt:vector size="43" baseType="lpstr">
      <vt:lpstr>Arial</vt:lpstr>
      <vt:lpstr>SimSun</vt:lpstr>
      <vt:lpstr>Wingdings</vt:lpstr>
      <vt:lpstr>Georgia</vt:lpstr>
      <vt:lpstr>Wingdings 2</vt:lpstr>
      <vt:lpstr>Arial</vt:lpstr>
      <vt:lpstr>Wingdings</vt:lpstr>
      <vt:lpstr>Georgia</vt:lpstr>
      <vt:lpstr>Trebuchet MS</vt:lpstr>
      <vt:lpstr>Microsoft YaHei</vt:lpstr>
      <vt:lpstr>Calibri</vt:lpstr>
      <vt:lpstr>Urban</vt:lpstr>
      <vt:lpstr>AZ General Master Slide Options</vt:lpstr>
      <vt:lpstr> PENYAKIT PARU OBSTRUKTIF KRONIK  PADA JEMAAH HAJI </vt:lpstr>
      <vt:lpstr> PENDAHULUAN </vt:lpstr>
      <vt:lpstr>PowerPoint 演示文稿</vt:lpstr>
      <vt:lpstr>  PERJALANAN UDARA DAN PENYAKIT PARU OBSTRUKTIF KRONIK   </vt:lpstr>
      <vt:lpstr>PowerPoint 演示文稿</vt:lpstr>
      <vt:lpstr>PowerPoint 演示文稿</vt:lpstr>
      <vt:lpstr>PowerPoint 演示文稿</vt:lpstr>
      <vt:lpstr>PowerPoint 演示文稿</vt:lpstr>
      <vt:lpstr>PowerPoint 演示文稿</vt:lpstr>
      <vt:lpstr>KEJADIAN PPOK EKSASERBASI AKUT PADA JEMAAH HAJI</vt:lpstr>
      <vt:lpstr>PENATALAKSANAAN PPOK PADA JEMAAH HAJI</vt:lpstr>
      <vt:lpstr>PowerPoint 演示文稿</vt:lpstr>
      <vt:lpstr>PowerPoint 演示文稿</vt:lpstr>
      <vt:lpstr>PowerPoint 演示文稿</vt:lpstr>
      <vt:lpstr>PowerPoint 演示文稿</vt:lpstr>
      <vt:lpstr>PowerPoint 演示文稿</vt:lpstr>
      <vt:lpstr>Pengelompokan pasien PPOK</vt:lpstr>
      <vt:lpstr>Pengelolaan PPOK Stabil: Farmakologi</vt:lpstr>
      <vt:lpstr>Pengelolaan PPOK Stabil: Farmakologi</vt:lpstr>
      <vt:lpstr>Pengelolaan PPOK Stabil: Farmakologi</vt:lpstr>
      <vt:lpstr>PowerPoint 演示文稿</vt:lpstr>
      <vt:lpstr>PowerPoint 演示文稿</vt:lpstr>
      <vt:lpstr>PowerPoint 演示文稿</vt:lpstr>
      <vt:lpstr> Tabel 4. Penanganan PPOK derajat berat tapi tidak mengancam jiwa </vt:lpstr>
      <vt:lpstr>Tabel 5. Indikasi penanganan di ruang intensip </vt:lpstr>
      <vt:lpstr>PENCEGAHAN EKSASERBASI AKUT PPOK PADA JEMAAH HAJI</vt:lpstr>
      <vt:lpstr>PowerPoint 演示文稿</vt:lpstr>
      <vt:lpstr>KESIMPULAN</vt:lpstr>
      <vt:lpstr>PowerPoint 演示文稿</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PENYAKIT PARU OBSTRUKTIF KRONIK  PADA JEMAAH HAJI</dc:title>
  <dc:creator>ASUS</dc:creator>
  <cp:lastModifiedBy>ASUS</cp:lastModifiedBy>
  <cp:revision>38</cp:revision>
  <dcterms:created xsi:type="dcterms:W3CDTF">2017-03-18T13:16:00Z</dcterms:created>
  <dcterms:modified xsi:type="dcterms:W3CDTF">2017-04-06T22:18:06Z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1033-10.2.0.5811</vt:lpwstr>
  </property>
</Properties>
</file>