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B5BC7C-CF65-4E1E-912A-1C23AFBEF30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08571A3F-1FAD-4FDF-A67C-06F7B429F6B5}">
      <dgm:prSet phldrT="[Text]"/>
      <dgm:spPr/>
      <dgm:t>
        <a:bodyPr/>
        <a:lstStyle/>
        <a:p>
          <a:r>
            <a:rPr lang="en-SG" dirty="0" err="1" smtClean="0"/>
            <a:t>Pasien</a:t>
          </a:r>
          <a:r>
            <a:rPr lang="en-SG" dirty="0" smtClean="0"/>
            <a:t> TB MDR</a:t>
          </a:r>
          <a:endParaRPr lang="en-SG" dirty="0"/>
        </a:p>
      </dgm:t>
    </dgm:pt>
    <dgm:pt modelId="{BE535949-938A-4ED3-88B7-682FCDE3F624}" type="parTrans" cxnId="{8DC6F1F8-B406-4C71-8D2F-1DC99767806B}">
      <dgm:prSet/>
      <dgm:spPr/>
      <dgm:t>
        <a:bodyPr/>
        <a:lstStyle/>
        <a:p>
          <a:endParaRPr lang="en-SG"/>
        </a:p>
      </dgm:t>
    </dgm:pt>
    <dgm:pt modelId="{6576C805-E33E-4A4B-83C8-89E0F8A75B52}" type="sibTrans" cxnId="{8DC6F1F8-B406-4C71-8D2F-1DC99767806B}">
      <dgm:prSet/>
      <dgm:spPr/>
      <dgm:t>
        <a:bodyPr/>
        <a:lstStyle/>
        <a:p>
          <a:endParaRPr lang="en-SG"/>
        </a:p>
      </dgm:t>
    </dgm:pt>
    <dgm:pt modelId="{6145D047-4F9C-4BDC-B740-69BFB0AD77F8}">
      <dgm:prSet phldrT="[Text]"/>
      <dgm:spPr/>
      <dgm:t>
        <a:bodyPr/>
        <a:lstStyle/>
        <a:p>
          <a:r>
            <a:rPr lang="en-SG" dirty="0" err="1" smtClean="0"/>
            <a:t>Keparahan</a:t>
          </a:r>
          <a:r>
            <a:rPr lang="en-SG" dirty="0" smtClean="0"/>
            <a:t>, </a:t>
          </a:r>
          <a:r>
            <a:rPr lang="en-SG" dirty="0" err="1" smtClean="0"/>
            <a:t>efek</a:t>
          </a:r>
          <a:r>
            <a:rPr lang="en-SG" dirty="0" smtClean="0"/>
            <a:t> </a:t>
          </a:r>
          <a:r>
            <a:rPr lang="en-SG" dirty="0" err="1" smtClean="0"/>
            <a:t>samping</a:t>
          </a:r>
          <a:r>
            <a:rPr lang="en-SG" dirty="0" smtClean="0"/>
            <a:t> </a:t>
          </a:r>
          <a:r>
            <a:rPr lang="en-SG" dirty="0" err="1" smtClean="0"/>
            <a:t>obat</a:t>
          </a:r>
          <a:r>
            <a:rPr lang="en-SG" dirty="0" smtClean="0"/>
            <a:t>, </a:t>
          </a:r>
          <a:r>
            <a:rPr lang="en-SG" dirty="0" err="1" smtClean="0"/>
            <a:t>durasi</a:t>
          </a:r>
          <a:r>
            <a:rPr lang="en-SG" dirty="0" smtClean="0"/>
            <a:t> lama</a:t>
          </a:r>
          <a:endParaRPr lang="en-SG" dirty="0"/>
        </a:p>
      </dgm:t>
    </dgm:pt>
    <dgm:pt modelId="{8EFAFAFC-82E7-4578-ABED-BA10AC00C48B}" type="parTrans" cxnId="{5E515C97-CFBA-40D9-9902-624E670D330B}">
      <dgm:prSet/>
      <dgm:spPr/>
      <dgm:t>
        <a:bodyPr/>
        <a:lstStyle/>
        <a:p>
          <a:endParaRPr lang="en-SG"/>
        </a:p>
      </dgm:t>
    </dgm:pt>
    <dgm:pt modelId="{AC5FEA86-A0D2-4678-856C-7D5F34A59630}" type="sibTrans" cxnId="{5E515C97-CFBA-40D9-9902-624E670D330B}">
      <dgm:prSet/>
      <dgm:spPr/>
      <dgm:t>
        <a:bodyPr/>
        <a:lstStyle/>
        <a:p>
          <a:endParaRPr lang="en-SG"/>
        </a:p>
      </dgm:t>
    </dgm:pt>
    <dgm:pt modelId="{2554AEA0-0442-436A-9FD5-362D99E0142C}">
      <dgm:prSet phldrT="[Text]"/>
      <dgm:spPr/>
      <dgm:t>
        <a:bodyPr/>
        <a:lstStyle/>
        <a:p>
          <a:r>
            <a:rPr lang="en-SG" dirty="0" smtClean="0"/>
            <a:t>Stigma </a:t>
          </a:r>
          <a:r>
            <a:rPr lang="en-SG" dirty="0" err="1" smtClean="0"/>
            <a:t>dan</a:t>
          </a:r>
          <a:r>
            <a:rPr lang="en-SG" dirty="0" smtClean="0"/>
            <a:t> </a:t>
          </a:r>
          <a:r>
            <a:rPr lang="en-SG" dirty="0" err="1" smtClean="0"/>
            <a:t>isolasi</a:t>
          </a:r>
          <a:r>
            <a:rPr lang="en-SG" dirty="0" smtClean="0"/>
            <a:t> </a:t>
          </a:r>
          <a:r>
            <a:rPr lang="en-SG" dirty="0" err="1" smtClean="0"/>
            <a:t>sosial</a:t>
          </a:r>
          <a:endParaRPr lang="en-SG" dirty="0"/>
        </a:p>
      </dgm:t>
    </dgm:pt>
    <dgm:pt modelId="{6AC7A890-5D83-47B7-9677-691032CF9171}" type="parTrans" cxnId="{D14AC0F7-2005-4CEF-8FB4-1B549C742792}">
      <dgm:prSet/>
      <dgm:spPr/>
      <dgm:t>
        <a:bodyPr/>
        <a:lstStyle/>
        <a:p>
          <a:endParaRPr lang="en-SG"/>
        </a:p>
      </dgm:t>
    </dgm:pt>
    <dgm:pt modelId="{5BD1410F-0F53-4D56-828C-339E832D301B}" type="sibTrans" cxnId="{D14AC0F7-2005-4CEF-8FB4-1B549C742792}">
      <dgm:prSet/>
      <dgm:spPr/>
      <dgm:t>
        <a:bodyPr/>
        <a:lstStyle/>
        <a:p>
          <a:endParaRPr lang="en-SG"/>
        </a:p>
      </dgm:t>
    </dgm:pt>
    <dgm:pt modelId="{27075CDB-6782-45BC-A7E9-35C7BEF1E075}">
      <dgm:prSet phldrT="[Text]"/>
      <dgm:spPr/>
      <dgm:t>
        <a:bodyPr/>
        <a:lstStyle/>
        <a:p>
          <a:r>
            <a:rPr lang="en-SG" dirty="0" smtClean="0"/>
            <a:t>Problem </a:t>
          </a:r>
          <a:r>
            <a:rPr lang="en-SG" dirty="0" err="1" smtClean="0"/>
            <a:t>finansial</a:t>
          </a:r>
          <a:r>
            <a:rPr lang="en-SG" dirty="0" smtClean="0"/>
            <a:t>, </a:t>
          </a:r>
          <a:r>
            <a:rPr lang="en-SG" dirty="0" err="1" smtClean="0"/>
            <a:t>akses</a:t>
          </a:r>
          <a:r>
            <a:rPr lang="en-SG" dirty="0" smtClean="0"/>
            <a:t> </a:t>
          </a:r>
          <a:r>
            <a:rPr lang="en-SG" dirty="0" err="1" smtClean="0"/>
            <a:t>yankes</a:t>
          </a:r>
          <a:endParaRPr lang="en-SG" dirty="0"/>
        </a:p>
      </dgm:t>
    </dgm:pt>
    <dgm:pt modelId="{084158C2-37F3-435F-84C3-F485E6B70FE8}" type="parTrans" cxnId="{FD5CD1F4-D7A1-4116-9C6D-177CB588D85B}">
      <dgm:prSet/>
      <dgm:spPr/>
      <dgm:t>
        <a:bodyPr/>
        <a:lstStyle/>
        <a:p>
          <a:endParaRPr lang="en-SG"/>
        </a:p>
      </dgm:t>
    </dgm:pt>
    <dgm:pt modelId="{C0FD9C56-7FBC-4450-A2CA-D8CC6E199D0B}" type="sibTrans" cxnId="{FD5CD1F4-D7A1-4116-9C6D-177CB588D85B}">
      <dgm:prSet/>
      <dgm:spPr/>
      <dgm:t>
        <a:bodyPr/>
        <a:lstStyle/>
        <a:p>
          <a:endParaRPr lang="en-SG"/>
        </a:p>
      </dgm:t>
    </dgm:pt>
    <dgm:pt modelId="{2D6086BB-A8E9-40FB-BAA7-25B3E875F7D4}" type="pres">
      <dgm:prSet presAssocID="{FBB5BC7C-CF65-4E1E-912A-1C23AFBEF30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84BA049-6C4D-44A6-B65F-CB0CC21BCF10}" type="pres">
      <dgm:prSet presAssocID="{08571A3F-1FAD-4FDF-A67C-06F7B429F6B5}" presName="centerShape" presStyleLbl="node0" presStyleIdx="0" presStyleCnt="1"/>
      <dgm:spPr/>
    </dgm:pt>
    <dgm:pt modelId="{7579DF37-6409-4062-BEEE-C1EBA920CA5F}" type="pres">
      <dgm:prSet presAssocID="{8EFAFAFC-82E7-4578-ABED-BA10AC00C48B}" presName="parTrans" presStyleLbl="bgSibTrans2D1" presStyleIdx="0" presStyleCnt="3"/>
      <dgm:spPr/>
    </dgm:pt>
    <dgm:pt modelId="{447956BD-112C-417B-B10D-5A62A0C9AA62}" type="pres">
      <dgm:prSet presAssocID="{6145D047-4F9C-4BDC-B740-69BFB0AD77F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6A15F389-9CCF-4505-8597-E7AD499D34DA}" type="pres">
      <dgm:prSet presAssocID="{6AC7A890-5D83-47B7-9677-691032CF9171}" presName="parTrans" presStyleLbl="bgSibTrans2D1" presStyleIdx="1" presStyleCnt="3"/>
      <dgm:spPr/>
    </dgm:pt>
    <dgm:pt modelId="{DCF0738F-3D12-4A88-BF1E-5037B4867644}" type="pres">
      <dgm:prSet presAssocID="{2554AEA0-0442-436A-9FD5-362D99E0142C}" presName="node" presStyleLbl="node1" presStyleIdx="1" presStyleCnt="3">
        <dgm:presLayoutVars>
          <dgm:bulletEnabled val="1"/>
        </dgm:presLayoutVars>
      </dgm:prSet>
      <dgm:spPr/>
    </dgm:pt>
    <dgm:pt modelId="{D591757C-5109-4799-9AFA-E07554020157}" type="pres">
      <dgm:prSet presAssocID="{084158C2-37F3-435F-84C3-F485E6B70FE8}" presName="parTrans" presStyleLbl="bgSibTrans2D1" presStyleIdx="2" presStyleCnt="3"/>
      <dgm:spPr/>
    </dgm:pt>
    <dgm:pt modelId="{4806C49A-D45E-40C8-A963-667487AC4300}" type="pres">
      <dgm:prSet presAssocID="{27075CDB-6782-45BC-A7E9-35C7BEF1E07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CE4DD493-63DA-4E40-AC59-FFDB7F35B2D4}" type="presOf" srcId="{6AC7A890-5D83-47B7-9677-691032CF9171}" destId="{6A15F389-9CCF-4505-8597-E7AD499D34DA}" srcOrd="0" destOrd="0" presId="urn:microsoft.com/office/officeart/2005/8/layout/radial4"/>
    <dgm:cxn modelId="{D14AC0F7-2005-4CEF-8FB4-1B549C742792}" srcId="{08571A3F-1FAD-4FDF-A67C-06F7B429F6B5}" destId="{2554AEA0-0442-436A-9FD5-362D99E0142C}" srcOrd="1" destOrd="0" parTransId="{6AC7A890-5D83-47B7-9677-691032CF9171}" sibTransId="{5BD1410F-0F53-4D56-828C-339E832D301B}"/>
    <dgm:cxn modelId="{9EFD67BF-0FEB-49E0-94C4-D59A2FB22F25}" type="presOf" srcId="{8EFAFAFC-82E7-4578-ABED-BA10AC00C48B}" destId="{7579DF37-6409-4062-BEEE-C1EBA920CA5F}" srcOrd="0" destOrd="0" presId="urn:microsoft.com/office/officeart/2005/8/layout/radial4"/>
    <dgm:cxn modelId="{8DC6F1F8-B406-4C71-8D2F-1DC99767806B}" srcId="{FBB5BC7C-CF65-4E1E-912A-1C23AFBEF305}" destId="{08571A3F-1FAD-4FDF-A67C-06F7B429F6B5}" srcOrd="0" destOrd="0" parTransId="{BE535949-938A-4ED3-88B7-682FCDE3F624}" sibTransId="{6576C805-E33E-4A4B-83C8-89E0F8A75B52}"/>
    <dgm:cxn modelId="{A6261C9F-01B5-4299-8DE9-5ACCD688C336}" type="presOf" srcId="{27075CDB-6782-45BC-A7E9-35C7BEF1E075}" destId="{4806C49A-D45E-40C8-A963-667487AC4300}" srcOrd="0" destOrd="0" presId="urn:microsoft.com/office/officeart/2005/8/layout/radial4"/>
    <dgm:cxn modelId="{E7BAB209-1869-46E3-9643-14FA5CD8E0A5}" type="presOf" srcId="{6145D047-4F9C-4BDC-B740-69BFB0AD77F8}" destId="{447956BD-112C-417B-B10D-5A62A0C9AA62}" srcOrd="0" destOrd="0" presId="urn:microsoft.com/office/officeart/2005/8/layout/radial4"/>
    <dgm:cxn modelId="{5E515C97-CFBA-40D9-9902-624E670D330B}" srcId="{08571A3F-1FAD-4FDF-A67C-06F7B429F6B5}" destId="{6145D047-4F9C-4BDC-B740-69BFB0AD77F8}" srcOrd="0" destOrd="0" parTransId="{8EFAFAFC-82E7-4578-ABED-BA10AC00C48B}" sibTransId="{AC5FEA86-A0D2-4678-856C-7D5F34A59630}"/>
    <dgm:cxn modelId="{8E4C2DC3-7D0E-48BC-BC31-4643985CC6C0}" type="presOf" srcId="{08571A3F-1FAD-4FDF-A67C-06F7B429F6B5}" destId="{884BA049-6C4D-44A6-B65F-CB0CC21BCF10}" srcOrd="0" destOrd="0" presId="urn:microsoft.com/office/officeart/2005/8/layout/radial4"/>
    <dgm:cxn modelId="{5308EFE7-CB84-447E-95F1-82ED0327762B}" type="presOf" srcId="{FBB5BC7C-CF65-4E1E-912A-1C23AFBEF305}" destId="{2D6086BB-A8E9-40FB-BAA7-25B3E875F7D4}" srcOrd="0" destOrd="0" presId="urn:microsoft.com/office/officeart/2005/8/layout/radial4"/>
    <dgm:cxn modelId="{8EC9288F-F8EA-4F21-886C-7D03A984CBEA}" type="presOf" srcId="{2554AEA0-0442-436A-9FD5-362D99E0142C}" destId="{DCF0738F-3D12-4A88-BF1E-5037B4867644}" srcOrd="0" destOrd="0" presId="urn:microsoft.com/office/officeart/2005/8/layout/radial4"/>
    <dgm:cxn modelId="{FD5CD1F4-D7A1-4116-9C6D-177CB588D85B}" srcId="{08571A3F-1FAD-4FDF-A67C-06F7B429F6B5}" destId="{27075CDB-6782-45BC-A7E9-35C7BEF1E075}" srcOrd="2" destOrd="0" parTransId="{084158C2-37F3-435F-84C3-F485E6B70FE8}" sibTransId="{C0FD9C56-7FBC-4450-A2CA-D8CC6E199D0B}"/>
    <dgm:cxn modelId="{0A1AC78A-FDE0-418C-8AA6-C4B91B5FD86A}" type="presOf" srcId="{084158C2-37F3-435F-84C3-F485E6B70FE8}" destId="{D591757C-5109-4799-9AFA-E07554020157}" srcOrd="0" destOrd="0" presId="urn:microsoft.com/office/officeart/2005/8/layout/radial4"/>
    <dgm:cxn modelId="{7BABFE67-45F2-4A08-8675-003F4FB81806}" type="presParOf" srcId="{2D6086BB-A8E9-40FB-BAA7-25B3E875F7D4}" destId="{884BA049-6C4D-44A6-B65F-CB0CC21BCF10}" srcOrd="0" destOrd="0" presId="urn:microsoft.com/office/officeart/2005/8/layout/radial4"/>
    <dgm:cxn modelId="{4B909744-2FE1-405C-9D0E-6CF1F28457FB}" type="presParOf" srcId="{2D6086BB-A8E9-40FB-BAA7-25B3E875F7D4}" destId="{7579DF37-6409-4062-BEEE-C1EBA920CA5F}" srcOrd="1" destOrd="0" presId="urn:microsoft.com/office/officeart/2005/8/layout/radial4"/>
    <dgm:cxn modelId="{92C5C6F4-4C2F-45CA-8DD1-859180C3529D}" type="presParOf" srcId="{2D6086BB-A8E9-40FB-BAA7-25B3E875F7D4}" destId="{447956BD-112C-417B-B10D-5A62A0C9AA62}" srcOrd="2" destOrd="0" presId="urn:microsoft.com/office/officeart/2005/8/layout/radial4"/>
    <dgm:cxn modelId="{4CA9965D-E027-4578-8426-BB81219052AC}" type="presParOf" srcId="{2D6086BB-A8E9-40FB-BAA7-25B3E875F7D4}" destId="{6A15F389-9CCF-4505-8597-E7AD499D34DA}" srcOrd="3" destOrd="0" presId="urn:microsoft.com/office/officeart/2005/8/layout/radial4"/>
    <dgm:cxn modelId="{BBE61EE7-A00D-4CA9-B7B2-057A37E99B66}" type="presParOf" srcId="{2D6086BB-A8E9-40FB-BAA7-25B3E875F7D4}" destId="{DCF0738F-3D12-4A88-BF1E-5037B4867644}" srcOrd="4" destOrd="0" presId="urn:microsoft.com/office/officeart/2005/8/layout/radial4"/>
    <dgm:cxn modelId="{A2E0EDFC-7C57-4D18-B050-3211947169DC}" type="presParOf" srcId="{2D6086BB-A8E9-40FB-BAA7-25B3E875F7D4}" destId="{D591757C-5109-4799-9AFA-E07554020157}" srcOrd="5" destOrd="0" presId="urn:microsoft.com/office/officeart/2005/8/layout/radial4"/>
    <dgm:cxn modelId="{A05C05EC-DE3C-4D6A-88A2-E4C97DB55F39}" type="presParOf" srcId="{2D6086BB-A8E9-40FB-BAA7-25B3E875F7D4}" destId="{4806C49A-D45E-40C8-A963-667487AC4300}" srcOrd="6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10FE51-00FF-4392-9073-5BEB6D4DC57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75A3812D-E99F-429A-99FF-B6516F5A995C}">
      <dgm:prSet phldrT="[Text]" custT="1"/>
      <dgm:spPr/>
      <dgm:t>
        <a:bodyPr/>
        <a:lstStyle/>
        <a:p>
          <a:r>
            <a:rPr lang="en-SG" sz="2400" dirty="0" err="1" smtClean="0"/>
            <a:t>Kegiatan</a:t>
          </a:r>
          <a:r>
            <a:rPr lang="en-SG" sz="2400" dirty="0" smtClean="0"/>
            <a:t> yang </a:t>
          </a:r>
          <a:r>
            <a:rPr lang="en-SG" sz="2400" dirty="0" err="1" smtClean="0"/>
            <a:t>memfasilitasi</a:t>
          </a:r>
          <a:r>
            <a:rPr lang="en-SG" sz="2400" dirty="0" smtClean="0"/>
            <a:t>  </a:t>
          </a:r>
          <a:r>
            <a:rPr lang="en-SG" sz="2400" dirty="0" err="1" smtClean="0"/>
            <a:t>proses</a:t>
          </a:r>
          <a:r>
            <a:rPr lang="en-SG" sz="2400" dirty="0" smtClean="0"/>
            <a:t> </a:t>
          </a:r>
          <a:r>
            <a:rPr lang="en-SG" sz="2400" dirty="0" err="1" smtClean="0"/>
            <a:t>pemulihan</a:t>
          </a:r>
          <a:r>
            <a:rPr lang="en-SG" sz="2400" dirty="0" smtClean="0"/>
            <a:t> (resilience) </a:t>
          </a:r>
          <a:r>
            <a:rPr lang="en-SG" sz="2400" dirty="0" err="1" smtClean="0"/>
            <a:t>pada</a:t>
          </a:r>
          <a:r>
            <a:rPr lang="en-SG" sz="2400" dirty="0" smtClean="0"/>
            <a:t> </a:t>
          </a:r>
          <a:r>
            <a:rPr lang="en-SG" sz="2400" dirty="0" err="1" smtClean="0"/>
            <a:t>individu</a:t>
          </a:r>
          <a:r>
            <a:rPr lang="en-SG" sz="2400" dirty="0" smtClean="0"/>
            <a:t>, </a:t>
          </a:r>
          <a:r>
            <a:rPr lang="en-SG" sz="2400" dirty="0" err="1" smtClean="0"/>
            <a:t>keluarga</a:t>
          </a:r>
          <a:r>
            <a:rPr lang="en-SG" sz="2400" dirty="0" smtClean="0"/>
            <a:t>, </a:t>
          </a:r>
          <a:r>
            <a:rPr lang="en-SG" sz="2400" dirty="0" err="1" smtClean="0"/>
            <a:t>dan</a:t>
          </a:r>
          <a:r>
            <a:rPr lang="en-SG" sz="2400" dirty="0" smtClean="0"/>
            <a:t> </a:t>
          </a:r>
          <a:r>
            <a:rPr lang="en-SG" sz="2400" dirty="0" err="1" smtClean="0"/>
            <a:t>masyarakat</a:t>
          </a:r>
          <a:r>
            <a:rPr lang="en-SG" sz="2400" dirty="0" smtClean="0"/>
            <a:t> (</a:t>
          </a:r>
          <a:r>
            <a:rPr lang="en-SG" sz="2400" i="1" dirty="0" smtClean="0"/>
            <a:t>The Psychosocial Framework of International Federation, </a:t>
          </a:r>
          <a:r>
            <a:rPr lang="en-SG" sz="2400" i="0" dirty="0" smtClean="0"/>
            <a:t>2009)</a:t>
          </a:r>
          <a:endParaRPr lang="en-SG" sz="2400" dirty="0"/>
        </a:p>
      </dgm:t>
    </dgm:pt>
    <dgm:pt modelId="{74F86F01-7B53-4A05-BBAB-16D303F607DA}" type="parTrans" cxnId="{683EF9C5-93EF-4A63-9FFE-2069CD22FB3B}">
      <dgm:prSet/>
      <dgm:spPr/>
      <dgm:t>
        <a:bodyPr/>
        <a:lstStyle/>
        <a:p>
          <a:endParaRPr lang="en-SG"/>
        </a:p>
      </dgm:t>
    </dgm:pt>
    <dgm:pt modelId="{2B8B15C8-C3D4-4A7C-8418-568BAEE1EFAD}" type="sibTrans" cxnId="{683EF9C5-93EF-4A63-9FFE-2069CD22FB3B}">
      <dgm:prSet/>
      <dgm:spPr/>
      <dgm:t>
        <a:bodyPr/>
        <a:lstStyle/>
        <a:p>
          <a:endParaRPr lang="en-SG"/>
        </a:p>
      </dgm:t>
    </dgm:pt>
    <dgm:pt modelId="{D01F7438-6818-4FE1-B1F8-FF542D38EAB7}">
      <dgm:prSet phldrT="[Text]" custT="1"/>
      <dgm:spPr/>
      <dgm:t>
        <a:bodyPr/>
        <a:lstStyle/>
        <a:p>
          <a:r>
            <a:rPr lang="en-SG" sz="2400" dirty="0" err="1" smtClean="0"/>
            <a:t>Pada</a:t>
          </a:r>
          <a:r>
            <a:rPr lang="en-SG" sz="2400" dirty="0" smtClean="0"/>
            <a:t> </a:t>
          </a:r>
          <a:r>
            <a:rPr lang="en-SG" sz="2400" dirty="0" err="1" smtClean="0"/>
            <a:t>pasien</a:t>
          </a:r>
          <a:r>
            <a:rPr lang="en-SG" sz="2400" dirty="0" smtClean="0"/>
            <a:t> TB </a:t>
          </a:r>
          <a:r>
            <a:rPr lang="en-SG" sz="2400" dirty="0" err="1" smtClean="0"/>
            <a:t>Resisten</a:t>
          </a:r>
          <a:r>
            <a:rPr lang="en-SG" sz="2400" dirty="0" smtClean="0"/>
            <a:t> </a:t>
          </a:r>
          <a:r>
            <a:rPr lang="en-SG" sz="2400" dirty="0" err="1" smtClean="0"/>
            <a:t>Obat</a:t>
          </a:r>
          <a:r>
            <a:rPr lang="en-SG" sz="2400" dirty="0" smtClean="0"/>
            <a:t>, </a:t>
          </a:r>
          <a:r>
            <a:rPr lang="en-SG" sz="2400" dirty="0" err="1" smtClean="0"/>
            <a:t>dukungan</a:t>
          </a:r>
          <a:r>
            <a:rPr lang="en-SG" sz="2400" dirty="0" smtClean="0"/>
            <a:t> </a:t>
          </a:r>
          <a:r>
            <a:rPr lang="en-SG" sz="2400" dirty="0" err="1" smtClean="0"/>
            <a:t>psikososial</a:t>
          </a:r>
          <a:r>
            <a:rPr lang="en-SG" sz="2400" dirty="0" smtClean="0"/>
            <a:t> </a:t>
          </a:r>
          <a:r>
            <a:rPr lang="en-SG" sz="2400" dirty="0" err="1" smtClean="0"/>
            <a:t>ditujukan</a:t>
          </a:r>
          <a:r>
            <a:rPr lang="en-SG" sz="2400" dirty="0" smtClean="0"/>
            <a:t> </a:t>
          </a:r>
          <a:r>
            <a:rPr lang="en-SG" sz="2400" dirty="0" err="1" smtClean="0"/>
            <a:t>pada</a:t>
          </a:r>
          <a:r>
            <a:rPr lang="en-SG" sz="2400" dirty="0" smtClean="0"/>
            <a:t> </a:t>
          </a:r>
          <a:r>
            <a:rPr lang="en-SG" sz="2400" dirty="0" err="1" smtClean="0"/>
            <a:t>pasien</a:t>
          </a:r>
          <a:r>
            <a:rPr lang="en-SG" sz="2400" dirty="0" smtClean="0"/>
            <a:t> </a:t>
          </a:r>
          <a:r>
            <a:rPr lang="en-SG" sz="2400" dirty="0" err="1" smtClean="0"/>
            <a:t>dan</a:t>
          </a:r>
          <a:r>
            <a:rPr lang="en-SG" sz="2400" dirty="0" smtClean="0"/>
            <a:t> </a:t>
          </a:r>
          <a:r>
            <a:rPr lang="en-SG" sz="2400" dirty="0" err="1" smtClean="0"/>
            <a:t>keluarganya</a:t>
          </a:r>
          <a:r>
            <a:rPr lang="en-SG" sz="2400" dirty="0" smtClean="0"/>
            <a:t> </a:t>
          </a:r>
          <a:r>
            <a:rPr lang="en-SG" sz="2400" dirty="0" err="1" smtClean="0"/>
            <a:t>dalam</a:t>
          </a:r>
          <a:r>
            <a:rPr lang="en-SG" sz="2400" dirty="0" smtClean="0"/>
            <a:t> </a:t>
          </a:r>
          <a:r>
            <a:rPr lang="en-SG" sz="2400" dirty="0" err="1" smtClean="0"/>
            <a:t>rangka</a:t>
          </a:r>
          <a:r>
            <a:rPr lang="en-SG" sz="2400" dirty="0" smtClean="0"/>
            <a:t> </a:t>
          </a:r>
          <a:r>
            <a:rPr lang="en-SG" sz="2400" dirty="0" err="1" smtClean="0"/>
            <a:t>meningkatkan</a:t>
          </a:r>
          <a:r>
            <a:rPr lang="en-SG" sz="2400" dirty="0" smtClean="0"/>
            <a:t> </a:t>
          </a:r>
          <a:r>
            <a:rPr lang="en-SG" sz="2400" dirty="0" err="1" smtClean="0"/>
            <a:t>kepatuhan</a:t>
          </a:r>
          <a:r>
            <a:rPr lang="en-SG" sz="2400" dirty="0" smtClean="0"/>
            <a:t> </a:t>
          </a:r>
          <a:r>
            <a:rPr lang="en-SG" sz="2400" dirty="0" err="1" smtClean="0"/>
            <a:t>pengobatan</a:t>
          </a:r>
          <a:endParaRPr lang="en-SG" sz="2400" dirty="0"/>
        </a:p>
      </dgm:t>
    </dgm:pt>
    <dgm:pt modelId="{DD33B0B2-E187-4948-8066-F01652749F36}" type="parTrans" cxnId="{3C939AF8-4464-453C-BF6A-C1A365F6DA22}">
      <dgm:prSet/>
      <dgm:spPr/>
      <dgm:t>
        <a:bodyPr/>
        <a:lstStyle/>
        <a:p>
          <a:endParaRPr lang="en-SG"/>
        </a:p>
      </dgm:t>
    </dgm:pt>
    <dgm:pt modelId="{7D17FB66-F78C-4060-84C3-53A5C489A733}" type="sibTrans" cxnId="{3C939AF8-4464-453C-BF6A-C1A365F6DA22}">
      <dgm:prSet/>
      <dgm:spPr/>
      <dgm:t>
        <a:bodyPr/>
        <a:lstStyle/>
        <a:p>
          <a:endParaRPr lang="en-SG"/>
        </a:p>
      </dgm:t>
    </dgm:pt>
    <dgm:pt modelId="{D88E12DF-4A6F-4B90-A6B1-14B08F561E5C}">
      <dgm:prSet phldrT="[Text]"/>
      <dgm:spPr/>
      <dgm:t>
        <a:bodyPr/>
        <a:lstStyle/>
        <a:p>
          <a:r>
            <a:rPr lang="en-SG" dirty="0" err="1" smtClean="0"/>
            <a:t>Psychososial</a:t>
          </a:r>
          <a:r>
            <a:rPr lang="en-SG" dirty="0" smtClean="0"/>
            <a:t> support </a:t>
          </a:r>
          <a:r>
            <a:rPr lang="en-SG" dirty="0" err="1" smtClean="0"/>
            <a:t>diharapkan</a:t>
          </a:r>
          <a:r>
            <a:rPr lang="en-SG" dirty="0" smtClean="0"/>
            <a:t> </a:t>
          </a:r>
          <a:r>
            <a:rPr lang="en-SG" dirty="0" err="1" smtClean="0"/>
            <a:t>dapat</a:t>
          </a:r>
          <a:r>
            <a:rPr lang="en-SG" dirty="0" smtClean="0"/>
            <a:t> </a:t>
          </a:r>
          <a:r>
            <a:rPr lang="en-SG" dirty="0" err="1" smtClean="0"/>
            <a:t>mencegah</a:t>
          </a:r>
          <a:r>
            <a:rPr lang="en-SG" dirty="0" smtClean="0"/>
            <a:t> </a:t>
          </a:r>
          <a:r>
            <a:rPr lang="en-SG" dirty="0" err="1" smtClean="0"/>
            <a:t>atau</a:t>
          </a:r>
          <a:r>
            <a:rPr lang="en-SG" dirty="0" smtClean="0"/>
            <a:t> </a:t>
          </a:r>
          <a:r>
            <a:rPr lang="en-SG" dirty="0" err="1" smtClean="0"/>
            <a:t>mengurangi</a:t>
          </a:r>
          <a:r>
            <a:rPr lang="en-SG" dirty="0" smtClean="0"/>
            <a:t> </a:t>
          </a:r>
          <a:r>
            <a:rPr lang="en-SG" i="1" dirty="0" smtClean="0"/>
            <a:t>drop out </a:t>
          </a:r>
          <a:r>
            <a:rPr lang="en-SG" i="0" dirty="0" err="1" smtClean="0"/>
            <a:t>pasien</a:t>
          </a:r>
          <a:r>
            <a:rPr lang="en-SG" i="0" dirty="0" smtClean="0"/>
            <a:t> TB </a:t>
          </a:r>
          <a:r>
            <a:rPr lang="en-SG" i="0" dirty="0" err="1" smtClean="0"/>
            <a:t>Resisten</a:t>
          </a:r>
          <a:r>
            <a:rPr lang="en-SG" i="0" dirty="0" smtClean="0"/>
            <a:t> </a:t>
          </a:r>
          <a:r>
            <a:rPr lang="en-SG" i="0" dirty="0" err="1" smtClean="0"/>
            <a:t>Obat</a:t>
          </a:r>
          <a:endParaRPr lang="en-SG" dirty="0"/>
        </a:p>
      </dgm:t>
    </dgm:pt>
    <dgm:pt modelId="{322CBB72-BA9B-47B2-AA14-C0E933FB6B99}" type="parTrans" cxnId="{D708919B-4AD6-4AFA-AE2F-52D9991D2561}">
      <dgm:prSet/>
      <dgm:spPr/>
      <dgm:t>
        <a:bodyPr/>
        <a:lstStyle/>
        <a:p>
          <a:endParaRPr lang="en-SG"/>
        </a:p>
      </dgm:t>
    </dgm:pt>
    <dgm:pt modelId="{AC2EF12F-3CBD-49B5-9178-2D8D5867A900}" type="sibTrans" cxnId="{D708919B-4AD6-4AFA-AE2F-52D9991D2561}">
      <dgm:prSet/>
      <dgm:spPr/>
      <dgm:t>
        <a:bodyPr/>
        <a:lstStyle/>
        <a:p>
          <a:endParaRPr lang="en-SG"/>
        </a:p>
      </dgm:t>
    </dgm:pt>
    <dgm:pt modelId="{797CB61C-413E-4868-B8BC-EEBDE77369F7}" type="pres">
      <dgm:prSet presAssocID="{ED10FE51-00FF-4392-9073-5BEB6D4DC57E}" presName="outerComposite" presStyleCnt="0">
        <dgm:presLayoutVars>
          <dgm:chMax val="5"/>
          <dgm:dir/>
          <dgm:resizeHandles val="exact"/>
        </dgm:presLayoutVars>
      </dgm:prSet>
      <dgm:spPr/>
    </dgm:pt>
    <dgm:pt modelId="{B4357AD8-B728-4651-A603-CEB0FC991CE0}" type="pres">
      <dgm:prSet presAssocID="{ED10FE51-00FF-4392-9073-5BEB6D4DC57E}" presName="dummyMaxCanvas" presStyleCnt="0">
        <dgm:presLayoutVars/>
      </dgm:prSet>
      <dgm:spPr/>
    </dgm:pt>
    <dgm:pt modelId="{B990DCA8-D3D9-43AE-9353-7FDBB5938769}" type="pres">
      <dgm:prSet presAssocID="{ED10FE51-00FF-4392-9073-5BEB6D4DC57E}" presName="ThreeNodes_1" presStyleLbl="node1" presStyleIdx="0" presStyleCnt="3" custScaleX="114242" custScaleY="115119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F6C93672-ABCD-4CD4-9527-E92E92AB60A9}" type="pres">
      <dgm:prSet presAssocID="{ED10FE51-00FF-4392-9073-5BEB6D4DC57E}" presName="ThreeNodes_2" presStyleLbl="node1" presStyleIdx="1" presStyleCnt="3" custScaleX="109444" custScaleY="118214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52332ADC-ADB4-4E7C-9873-825C7C263A5D}" type="pres">
      <dgm:prSet presAssocID="{ED10FE51-00FF-4392-9073-5BEB6D4DC57E}" presName="ThreeNodes_3" presStyleLbl="node1" presStyleIdx="2" presStyleCnt="3" custScaleY="108550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76076787-D5BC-4E04-ACBE-F8A99EFEDC7D}" type="pres">
      <dgm:prSet presAssocID="{ED10FE51-00FF-4392-9073-5BEB6D4DC57E}" presName="ThreeConn_1-2" presStyleLbl="fgAccFollowNode1" presStyleIdx="0" presStyleCnt="2">
        <dgm:presLayoutVars>
          <dgm:bulletEnabled val="1"/>
        </dgm:presLayoutVars>
      </dgm:prSet>
      <dgm:spPr/>
    </dgm:pt>
    <dgm:pt modelId="{03C76FC4-FC7A-4BDD-B0C2-693073EC2E9E}" type="pres">
      <dgm:prSet presAssocID="{ED10FE51-00FF-4392-9073-5BEB6D4DC57E}" presName="ThreeConn_2-3" presStyleLbl="fgAccFollowNode1" presStyleIdx="1" presStyleCnt="2">
        <dgm:presLayoutVars>
          <dgm:bulletEnabled val="1"/>
        </dgm:presLayoutVars>
      </dgm:prSet>
      <dgm:spPr/>
    </dgm:pt>
    <dgm:pt modelId="{0BACE909-C2C4-4D99-8A9C-C12E5651C07C}" type="pres">
      <dgm:prSet presAssocID="{ED10FE51-00FF-4392-9073-5BEB6D4DC57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C61E0847-2AFF-4679-88F6-57DA6BFC9430}" type="pres">
      <dgm:prSet presAssocID="{ED10FE51-00FF-4392-9073-5BEB6D4DC57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C6585F5A-D66D-4A5A-8BEB-E1F1AFB170F3}" type="pres">
      <dgm:prSet presAssocID="{ED10FE51-00FF-4392-9073-5BEB6D4DC57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69421912-BD3B-4F09-982C-68001C272015}" type="presOf" srcId="{75A3812D-E99F-429A-99FF-B6516F5A995C}" destId="{0BACE909-C2C4-4D99-8A9C-C12E5651C07C}" srcOrd="1" destOrd="0" presId="urn:microsoft.com/office/officeart/2005/8/layout/vProcess5"/>
    <dgm:cxn modelId="{92E9A5D0-9302-4337-8C0E-46F9D2A08302}" type="presOf" srcId="{ED10FE51-00FF-4392-9073-5BEB6D4DC57E}" destId="{797CB61C-413E-4868-B8BC-EEBDE77369F7}" srcOrd="0" destOrd="0" presId="urn:microsoft.com/office/officeart/2005/8/layout/vProcess5"/>
    <dgm:cxn modelId="{D708919B-4AD6-4AFA-AE2F-52D9991D2561}" srcId="{ED10FE51-00FF-4392-9073-5BEB6D4DC57E}" destId="{D88E12DF-4A6F-4B90-A6B1-14B08F561E5C}" srcOrd="2" destOrd="0" parTransId="{322CBB72-BA9B-47B2-AA14-C0E933FB6B99}" sibTransId="{AC2EF12F-3CBD-49B5-9178-2D8D5867A900}"/>
    <dgm:cxn modelId="{A37529E1-512A-4571-A124-C0107B6749B7}" type="presOf" srcId="{D88E12DF-4A6F-4B90-A6B1-14B08F561E5C}" destId="{52332ADC-ADB4-4E7C-9873-825C7C263A5D}" srcOrd="0" destOrd="0" presId="urn:microsoft.com/office/officeart/2005/8/layout/vProcess5"/>
    <dgm:cxn modelId="{26531ED6-1CD3-4C47-BC04-8AD321840E26}" type="presOf" srcId="{75A3812D-E99F-429A-99FF-B6516F5A995C}" destId="{B990DCA8-D3D9-43AE-9353-7FDBB5938769}" srcOrd="0" destOrd="0" presId="urn:microsoft.com/office/officeart/2005/8/layout/vProcess5"/>
    <dgm:cxn modelId="{683EF9C5-93EF-4A63-9FFE-2069CD22FB3B}" srcId="{ED10FE51-00FF-4392-9073-5BEB6D4DC57E}" destId="{75A3812D-E99F-429A-99FF-B6516F5A995C}" srcOrd="0" destOrd="0" parTransId="{74F86F01-7B53-4A05-BBAB-16D303F607DA}" sibTransId="{2B8B15C8-C3D4-4A7C-8418-568BAEE1EFAD}"/>
    <dgm:cxn modelId="{9BD1E068-81CB-4404-A674-70B9C7B72718}" type="presOf" srcId="{D01F7438-6818-4FE1-B1F8-FF542D38EAB7}" destId="{F6C93672-ABCD-4CD4-9527-E92E92AB60A9}" srcOrd="0" destOrd="0" presId="urn:microsoft.com/office/officeart/2005/8/layout/vProcess5"/>
    <dgm:cxn modelId="{69F125FF-60CB-402F-87C9-19F296CD12DC}" type="presOf" srcId="{D01F7438-6818-4FE1-B1F8-FF542D38EAB7}" destId="{C61E0847-2AFF-4679-88F6-57DA6BFC9430}" srcOrd="1" destOrd="0" presId="urn:microsoft.com/office/officeart/2005/8/layout/vProcess5"/>
    <dgm:cxn modelId="{CA7BF8FC-1C0F-4A96-9C49-49A6874C99E6}" type="presOf" srcId="{7D17FB66-F78C-4060-84C3-53A5C489A733}" destId="{03C76FC4-FC7A-4BDD-B0C2-693073EC2E9E}" srcOrd="0" destOrd="0" presId="urn:microsoft.com/office/officeart/2005/8/layout/vProcess5"/>
    <dgm:cxn modelId="{3C939AF8-4464-453C-BF6A-C1A365F6DA22}" srcId="{ED10FE51-00FF-4392-9073-5BEB6D4DC57E}" destId="{D01F7438-6818-4FE1-B1F8-FF542D38EAB7}" srcOrd="1" destOrd="0" parTransId="{DD33B0B2-E187-4948-8066-F01652749F36}" sibTransId="{7D17FB66-F78C-4060-84C3-53A5C489A733}"/>
    <dgm:cxn modelId="{ED1FF385-F18D-4719-A186-7F65FAB8D134}" type="presOf" srcId="{2B8B15C8-C3D4-4A7C-8418-568BAEE1EFAD}" destId="{76076787-D5BC-4E04-ACBE-F8A99EFEDC7D}" srcOrd="0" destOrd="0" presId="urn:microsoft.com/office/officeart/2005/8/layout/vProcess5"/>
    <dgm:cxn modelId="{D693D6BF-FF53-4B45-B115-83F3546A23F4}" type="presOf" srcId="{D88E12DF-4A6F-4B90-A6B1-14B08F561E5C}" destId="{C6585F5A-D66D-4A5A-8BEB-E1F1AFB170F3}" srcOrd="1" destOrd="0" presId="urn:microsoft.com/office/officeart/2005/8/layout/vProcess5"/>
    <dgm:cxn modelId="{E8D4F12C-98CC-4B22-BFF5-065C1105C835}" type="presParOf" srcId="{797CB61C-413E-4868-B8BC-EEBDE77369F7}" destId="{B4357AD8-B728-4651-A603-CEB0FC991CE0}" srcOrd="0" destOrd="0" presId="urn:microsoft.com/office/officeart/2005/8/layout/vProcess5"/>
    <dgm:cxn modelId="{8989ABC5-2132-42C9-A9E4-1B45F19C3FC0}" type="presParOf" srcId="{797CB61C-413E-4868-B8BC-EEBDE77369F7}" destId="{B990DCA8-D3D9-43AE-9353-7FDBB5938769}" srcOrd="1" destOrd="0" presId="urn:microsoft.com/office/officeart/2005/8/layout/vProcess5"/>
    <dgm:cxn modelId="{4CFB27A6-4FBB-4D99-A1CA-BAD6FA882788}" type="presParOf" srcId="{797CB61C-413E-4868-B8BC-EEBDE77369F7}" destId="{F6C93672-ABCD-4CD4-9527-E92E92AB60A9}" srcOrd="2" destOrd="0" presId="urn:microsoft.com/office/officeart/2005/8/layout/vProcess5"/>
    <dgm:cxn modelId="{8BC7935D-5297-4BCD-A53C-E7BA17E4365C}" type="presParOf" srcId="{797CB61C-413E-4868-B8BC-EEBDE77369F7}" destId="{52332ADC-ADB4-4E7C-9873-825C7C263A5D}" srcOrd="3" destOrd="0" presId="urn:microsoft.com/office/officeart/2005/8/layout/vProcess5"/>
    <dgm:cxn modelId="{59E5ADA0-2538-4758-8ADF-2F55259CE437}" type="presParOf" srcId="{797CB61C-413E-4868-B8BC-EEBDE77369F7}" destId="{76076787-D5BC-4E04-ACBE-F8A99EFEDC7D}" srcOrd="4" destOrd="0" presId="urn:microsoft.com/office/officeart/2005/8/layout/vProcess5"/>
    <dgm:cxn modelId="{11D2AE50-3EF2-4F1D-9A93-3C4FD6D06DA3}" type="presParOf" srcId="{797CB61C-413E-4868-B8BC-EEBDE77369F7}" destId="{03C76FC4-FC7A-4BDD-B0C2-693073EC2E9E}" srcOrd="5" destOrd="0" presId="urn:microsoft.com/office/officeart/2005/8/layout/vProcess5"/>
    <dgm:cxn modelId="{E4980041-1B74-442E-8AB2-1C54C550A33D}" type="presParOf" srcId="{797CB61C-413E-4868-B8BC-EEBDE77369F7}" destId="{0BACE909-C2C4-4D99-8A9C-C12E5651C07C}" srcOrd="6" destOrd="0" presId="urn:microsoft.com/office/officeart/2005/8/layout/vProcess5"/>
    <dgm:cxn modelId="{E02F795A-E35E-4321-B7A0-2D34E250D87E}" type="presParOf" srcId="{797CB61C-413E-4868-B8BC-EEBDE77369F7}" destId="{C61E0847-2AFF-4679-88F6-57DA6BFC9430}" srcOrd="7" destOrd="0" presId="urn:microsoft.com/office/officeart/2005/8/layout/vProcess5"/>
    <dgm:cxn modelId="{65DB7659-A4DD-43D7-B8C3-C89275C80855}" type="presParOf" srcId="{797CB61C-413E-4868-B8BC-EEBDE77369F7}" destId="{C6585F5A-D66D-4A5A-8BEB-E1F1AFB170F3}" srcOrd="8" destOrd="0" presId="urn:microsoft.com/office/officeart/2005/8/layout/vProcess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AACC72-1260-452C-B10E-4ED9D811CA2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8E472B82-81EB-4D20-825F-FCF5EB656AAC}">
      <dgm:prSet phldrT="[Text]" custT="1"/>
      <dgm:spPr/>
      <dgm:t>
        <a:bodyPr/>
        <a:lstStyle/>
        <a:p>
          <a:r>
            <a:rPr lang="en-SG" sz="2800" dirty="0" smtClean="0"/>
            <a:t>SECARA KESELURUHAN, KEBERHASILAN TERAPI TB HANYA 50%</a:t>
          </a:r>
          <a:endParaRPr lang="en-SG" sz="2800" dirty="0"/>
        </a:p>
      </dgm:t>
    </dgm:pt>
    <dgm:pt modelId="{F89B69AF-9CB0-4908-A4A1-AD3E3FCA8D31}" type="parTrans" cxnId="{67B70E51-479C-459A-91DD-A5F376D3F542}">
      <dgm:prSet/>
      <dgm:spPr/>
      <dgm:t>
        <a:bodyPr/>
        <a:lstStyle/>
        <a:p>
          <a:endParaRPr lang="en-SG"/>
        </a:p>
      </dgm:t>
    </dgm:pt>
    <dgm:pt modelId="{6E0A284D-924F-4A0D-8743-9685E21D03B3}" type="sibTrans" cxnId="{67B70E51-479C-459A-91DD-A5F376D3F542}">
      <dgm:prSet/>
      <dgm:spPr/>
      <dgm:t>
        <a:bodyPr/>
        <a:lstStyle/>
        <a:p>
          <a:endParaRPr lang="en-SG"/>
        </a:p>
      </dgm:t>
    </dgm:pt>
    <dgm:pt modelId="{04F4BD01-23FE-4637-AEC3-253512FD23F4}">
      <dgm:prSet phldrT="[Text]" custT="1"/>
      <dgm:spPr/>
      <dgm:t>
        <a:bodyPr/>
        <a:lstStyle/>
        <a:p>
          <a:r>
            <a:rPr lang="en-SG" sz="2400" dirty="0" smtClean="0"/>
            <a:t>ANGKA </a:t>
          </a:r>
          <a:r>
            <a:rPr lang="en-SG" sz="2400" i="1" dirty="0" smtClean="0"/>
            <a:t>LOSS OF  FOLLOW UP  </a:t>
          </a:r>
          <a:r>
            <a:rPr lang="en-SG" sz="2400" i="0" dirty="0" smtClean="0"/>
            <a:t>TINGGI</a:t>
          </a:r>
          <a:endParaRPr lang="en-SG" sz="2400" dirty="0"/>
        </a:p>
      </dgm:t>
    </dgm:pt>
    <dgm:pt modelId="{9708F5F3-621A-42B0-BDC2-61A12613ED86}" type="parTrans" cxnId="{5CA4D68A-C0FA-470B-851C-33B81CE85447}">
      <dgm:prSet/>
      <dgm:spPr/>
      <dgm:t>
        <a:bodyPr/>
        <a:lstStyle/>
        <a:p>
          <a:endParaRPr lang="en-SG"/>
        </a:p>
      </dgm:t>
    </dgm:pt>
    <dgm:pt modelId="{82B34FFD-966D-4C64-B19B-739FCE39A0EE}" type="sibTrans" cxnId="{5CA4D68A-C0FA-470B-851C-33B81CE85447}">
      <dgm:prSet/>
      <dgm:spPr/>
      <dgm:t>
        <a:bodyPr/>
        <a:lstStyle/>
        <a:p>
          <a:endParaRPr lang="en-SG"/>
        </a:p>
      </dgm:t>
    </dgm:pt>
    <dgm:pt modelId="{D4DDC55D-6FFB-4D83-AD8A-EDE051E40469}">
      <dgm:prSet phldrT="[Text]" custT="1"/>
      <dgm:spPr/>
      <dgm:t>
        <a:bodyPr/>
        <a:lstStyle/>
        <a:p>
          <a:r>
            <a:rPr lang="en-SG" sz="2400" dirty="0" smtClean="0"/>
            <a:t>PERLU PENDAMPINGAN/DUKUNGAN PSIKOSOSIAL PADA PASIEN</a:t>
          </a:r>
          <a:endParaRPr lang="en-SG" sz="2400" dirty="0"/>
        </a:p>
      </dgm:t>
    </dgm:pt>
    <dgm:pt modelId="{75CB51DF-B903-4606-B53C-BFAAAD6EA65A}" type="parTrans" cxnId="{6A90F211-D103-4F11-8800-F50FD59C2DDF}">
      <dgm:prSet/>
      <dgm:spPr/>
      <dgm:t>
        <a:bodyPr/>
        <a:lstStyle/>
        <a:p>
          <a:endParaRPr lang="en-SG"/>
        </a:p>
      </dgm:t>
    </dgm:pt>
    <dgm:pt modelId="{026D3B6E-7B19-417A-AD44-48BCDE2DDDFA}" type="sibTrans" cxnId="{6A90F211-D103-4F11-8800-F50FD59C2DDF}">
      <dgm:prSet/>
      <dgm:spPr/>
      <dgm:t>
        <a:bodyPr/>
        <a:lstStyle/>
        <a:p>
          <a:endParaRPr lang="en-SG"/>
        </a:p>
      </dgm:t>
    </dgm:pt>
    <dgm:pt modelId="{E2047214-1CB5-4DB1-B749-817CCA8BA536}" type="pres">
      <dgm:prSet presAssocID="{2BAACC72-1260-452C-B10E-4ED9D811CA29}" presName="linear" presStyleCnt="0">
        <dgm:presLayoutVars>
          <dgm:dir/>
          <dgm:animLvl val="lvl"/>
          <dgm:resizeHandles val="exact"/>
        </dgm:presLayoutVars>
      </dgm:prSet>
      <dgm:spPr/>
    </dgm:pt>
    <dgm:pt modelId="{0985EB51-1248-4295-AF5F-4CC0628C3973}" type="pres">
      <dgm:prSet presAssocID="{8E472B82-81EB-4D20-825F-FCF5EB656AAC}" presName="parentLin" presStyleCnt="0"/>
      <dgm:spPr/>
    </dgm:pt>
    <dgm:pt modelId="{1A6889C3-8586-4B73-AB5F-264453D8D6E6}" type="pres">
      <dgm:prSet presAssocID="{8E472B82-81EB-4D20-825F-FCF5EB656AAC}" presName="parentLeftMargin" presStyleLbl="node1" presStyleIdx="0" presStyleCnt="3"/>
      <dgm:spPr/>
    </dgm:pt>
    <dgm:pt modelId="{81243918-ADEA-4FDA-9483-C5B3908C45A8}" type="pres">
      <dgm:prSet presAssocID="{8E472B82-81EB-4D20-825F-FCF5EB656AAC}" presName="parentText" presStyleLbl="node1" presStyleIdx="0" presStyleCnt="3" custScaleX="132665" custScaleY="340175" custLinFactY="-100000" custLinFactNeighborX="-2784" custLinFactNeighborY="-109732">
        <dgm:presLayoutVars>
          <dgm:chMax val="0"/>
          <dgm:bulletEnabled val="1"/>
        </dgm:presLayoutVars>
      </dgm:prSet>
      <dgm:spPr/>
    </dgm:pt>
    <dgm:pt modelId="{39D7A910-A5F7-4365-8F8E-803451341190}" type="pres">
      <dgm:prSet presAssocID="{8E472B82-81EB-4D20-825F-FCF5EB656AAC}" presName="negativeSpace" presStyleCnt="0"/>
      <dgm:spPr/>
    </dgm:pt>
    <dgm:pt modelId="{0CC45D90-C8E2-4EE6-8DAC-B391019F8EA9}" type="pres">
      <dgm:prSet presAssocID="{8E472B82-81EB-4D20-825F-FCF5EB656AAC}" presName="childText" presStyleLbl="conFgAcc1" presStyleIdx="0" presStyleCnt="3" custScaleY="251192" custLinFactY="-133774" custLinFactNeighborX="520" custLinFactNeighborY="-200000">
        <dgm:presLayoutVars>
          <dgm:bulletEnabled val="1"/>
        </dgm:presLayoutVars>
      </dgm:prSet>
      <dgm:spPr/>
    </dgm:pt>
    <dgm:pt modelId="{4D52A7B2-4A69-4669-AA97-1E5E749D3D34}" type="pres">
      <dgm:prSet presAssocID="{6E0A284D-924F-4A0D-8743-9685E21D03B3}" presName="spaceBetweenRectangles" presStyleCnt="0"/>
      <dgm:spPr/>
    </dgm:pt>
    <dgm:pt modelId="{2CC7ED12-52FD-4C67-8C1D-2869FBAF93EC}" type="pres">
      <dgm:prSet presAssocID="{04F4BD01-23FE-4637-AEC3-253512FD23F4}" presName="parentLin" presStyleCnt="0"/>
      <dgm:spPr/>
    </dgm:pt>
    <dgm:pt modelId="{A9E991D2-4017-4F74-877C-43A22754467A}" type="pres">
      <dgm:prSet presAssocID="{04F4BD01-23FE-4637-AEC3-253512FD23F4}" presName="parentLeftMargin" presStyleLbl="node1" presStyleIdx="0" presStyleCnt="3"/>
      <dgm:spPr/>
    </dgm:pt>
    <dgm:pt modelId="{02AA2C02-14EA-4551-A180-136D5FF20591}" type="pres">
      <dgm:prSet presAssocID="{04F4BD01-23FE-4637-AEC3-253512FD23F4}" presName="parentText" presStyleLbl="node1" presStyleIdx="1" presStyleCnt="3" custScaleY="280401" custLinFactNeighborX="14689" custLinFactNeighborY="-93076">
        <dgm:presLayoutVars>
          <dgm:chMax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970FC153-4902-4E0F-B2F8-B122A3214530}" type="pres">
      <dgm:prSet presAssocID="{04F4BD01-23FE-4637-AEC3-253512FD23F4}" presName="negativeSpace" presStyleCnt="0"/>
      <dgm:spPr/>
    </dgm:pt>
    <dgm:pt modelId="{BEC488CD-5845-402E-A484-23ABEF05C10B}" type="pres">
      <dgm:prSet presAssocID="{04F4BD01-23FE-4637-AEC3-253512FD23F4}" presName="childText" presStyleLbl="conFgAcc1" presStyleIdx="1" presStyleCnt="3" custScaleY="238716" custLinFactY="-173534" custLinFactNeighborX="520" custLinFactNeighborY="-200000">
        <dgm:presLayoutVars>
          <dgm:bulletEnabled val="1"/>
        </dgm:presLayoutVars>
      </dgm:prSet>
      <dgm:spPr/>
    </dgm:pt>
    <dgm:pt modelId="{A0FE6DAA-8BE4-4A34-9C18-C934845119A4}" type="pres">
      <dgm:prSet presAssocID="{82B34FFD-966D-4C64-B19B-739FCE39A0EE}" presName="spaceBetweenRectangles" presStyleCnt="0"/>
      <dgm:spPr/>
    </dgm:pt>
    <dgm:pt modelId="{74827556-9526-4EDE-B702-4F84E053C53F}" type="pres">
      <dgm:prSet presAssocID="{D4DDC55D-6FFB-4D83-AD8A-EDE051E40469}" presName="parentLin" presStyleCnt="0"/>
      <dgm:spPr/>
    </dgm:pt>
    <dgm:pt modelId="{60B08141-818A-47C7-8059-B385F2DBA47F}" type="pres">
      <dgm:prSet presAssocID="{D4DDC55D-6FFB-4D83-AD8A-EDE051E40469}" presName="parentLeftMargin" presStyleLbl="node1" presStyleIdx="1" presStyleCnt="3"/>
      <dgm:spPr/>
    </dgm:pt>
    <dgm:pt modelId="{BB2C6114-B10D-4BF3-ACF1-1792280CB46C}" type="pres">
      <dgm:prSet presAssocID="{D4DDC55D-6FFB-4D83-AD8A-EDE051E40469}" presName="parentText" presStyleLbl="node1" presStyleIdx="2" presStyleCnt="3" custScaleX="116934" custScaleY="342058" custLinFactNeighborX="14689" custLinFactNeighborY="-98800">
        <dgm:presLayoutVars>
          <dgm:chMax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8FA5CE95-0EB5-4B87-9D73-FEF88E1FA18E}" type="pres">
      <dgm:prSet presAssocID="{D4DDC55D-6FFB-4D83-AD8A-EDE051E40469}" presName="negativeSpace" presStyleCnt="0"/>
      <dgm:spPr/>
    </dgm:pt>
    <dgm:pt modelId="{A28A485E-9F4C-4B3B-8EA7-8E25561A42D9}" type="pres">
      <dgm:prSet presAssocID="{D4DDC55D-6FFB-4D83-AD8A-EDE051E40469}" presName="childText" presStyleLbl="conFgAcc1" presStyleIdx="2" presStyleCnt="3" custScaleY="254627" custLinFactY="-116578" custLinFactNeighborX="520" custLinFactNeighborY="-200000">
        <dgm:presLayoutVars>
          <dgm:bulletEnabled val="1"/>
        </dgm:presLayoutVars>
      </dgm:prSet>
      <dgm:spPr/>
    </dgm:pt>
  </dgm:ptLst>
  <dgm:cxnLst>
    <dgm:cxn modelId="{6A90F211-D103-4F11-8800-F50FD59C2DDF}" srcId="{2BAACC72-1260-452C-B10E-4ED9D811CA29}" destId="{D4DDC55D-6FFB-4D83-AD8A-EDE051E40469}" srcOrd="2" destOrd="0" parTransId="{75CB51DF-B903-4606-B53C-BFAAAD6EA65A}" sibTransId="{026D3B6E-7B19-417A-AD44-48BCDE2DDDFA}"/>
    <dgm:cxn modelId="{55C55B35-7D37-4A3D-A2BB-290BEB839282}" type="presOf" srcId="{04F4BD01-23FE-4637-AEC3-253512FD23F4}" destId="{02AA2C02-14EA-4551-A180-136D5FF20591}" srcOrd="1" destOrd="0" presId="urn:microsoft.com/office/officeart/2005/8/layout/list1"/>
    <dgm:cxn modelId="{43908470-6A39-4731-8929-F5A64A70EE88}" type="presOf" srcId="{D4DDC55D-6FFB-4D83-AD8A-EDE051E40469}" destId="{BB2C6114-B10D-4BF3-ACF1-1792280CB46C}" srcOrd="1" destOrd="0" presId="urn:microsoft.com/office/officeart/2005/8/layout/list1"/>
    <dgm:cxn modelId="{7ECD9830-87E8-4E36-97D0-EF734F1954F0}" type="presOf" srcId="{D4DDC55D-6FFB-4D83-AD8A-EDE051E40469}" destId="{60B08141-818A-47C7-8059-B385F2DBA47F}" srcOrd="0" destOrd="0" presId="urn:microsoft.com/office/officeart/2005/8/layout/list1"/>
    <dgm:cxn modelId="{5CA4D68A-C0FA-470B-851C-33B81CE85447}" srcId="{2BAACC72-1260-452C-B10E-4ED9D811CA29}" destId="{04F4BD01-23FE-4637-AEC3-253512FD23F4}" srcOrd="1" destOrd="0" parTransId="{9708F5F3-621A-42B0-BDC2-61A12613ED86}" sibTransId="{82B34FFD-966D-4C64-B19B-739FCE39A0EE}"/>
    <dgm:cxn modelId="{09965BF7-3D60-4E0B-B210-037BCD8CDB81}" type="presOf" srcId="{04F4BD01-23FE-4637-AEC3-253512FD23F4}" destId="{A9E991D2-4017-4F74-877C-43A22754467A}" srcOrd="0" destOrd="0" presId="urn:microsoft.com/office/officeart/2005/8/layout/list1"/>
    <dgm:cxn modelId="{9E6ED99A-01B6-4DA7-B72C-F1CD8F19E617}" type="presOf" srcId="{8E472B82-81EB-4D20-825F-FCF5EB656AAC}" destId="{81243918-ADEA-4FDA-9483-C5B3908C45A8}" srcOrd="1" destOrd="0" presId="urn:microsoft.com/office/officeart/2005/8/layout/list1"/>
    <dgm:cxn modelId="{70026BA8-1548-4EFF-AF1E-FEF2A0FEC715}" type="presOf" srcId="{8E472B82-81EB-4D20-825F-FCF5EB656AAC}" destId="{1A6889C3-8586-4B73-AB5F-264453D8D6E6}" srcOrd="0" destOrd="0" presId="urn:microsoft.com/office/officeart/2005/8/layout/list1"/>
    <dgm:cxn modelId="{B4EB6EE5-4DA7-460C-A49E-6CFFA5439C71}" type="presOf" srcId="{2BAACC72-1260-452C-B10E-4ED9D811CA29}" destId="{E2047214-1CB5-4DB1-B749-817CCA8BA536}" srcOrd="0" destOrd="0" presId="urn:microsoft.com/office/officeart/2005/8/layout/list1"/>
    <dgm:cxn modelId="{67B70E51-479C-459A-91DD-A5F376D3F542}" srcId="{2BAACC72-1260-452C-B10E-4ED9D811CA29}" destId="{8E472B82-81EB-4D20-825F-FCF5EB656AAC}" srcOrd="0" destOrd="0" parTransId="{F89B69AF-9CB0-4908-A4A1-AD3E3FCA8D31}" sibTransId="{6E0A284D-924F-4A0D-8743-9685E21D03B3}"/>
    <dgm:cxn modelId="{08332E53-A82F-43CB-8AE6-4E006A009CEF}" type="presParOf" srcId="{E2047214-1CB5-4DB1-B749-817CCA8BA536}" destId="{0985EB51-1248-4295-AF5F-4CC0628C3973}" srcOrd="0" destOrd="0" presId="urn:microsoft.com/office/officeart/2005/8/layout/list1"/>
    <dgm:cxn modelId="{980A751D-1FDA-4B88-A489-82A4468B005C}" type="presParOf" srcId="{0985EB51-1248-4295-AF5F-4CC0628C3973}" destId="{1A6889C3-8586-4B73-AB5F-264453D8D6E6}" srcOrd="0" destOrd="0" presId="urn:microsoft.com/office/officeart/2005/8/layout/list1"/>
    <dgm:cxn modelId="{5D048536-F1B0-4FBD-953C-7C30F65339A4}" type="presParOf" srcId="{0985EB51-1248-4295-AF5F-4CC0628C3973}" destId="{81243918-ADEA-4FDA-9483-C5B3908C45A8}" srcOrd="1" destOrd="0" presId="urn:microsoft.com/office/officeart/2005/8/layout/list1"/>
    <dgm:cxn modelId="{5231CC1C-C8BE-4B30-A82A-79ADB76EC6D7}" type="presParOf" srcId="{E2047214-1CB5-4DB1-B749-817CCA8BA536}" destId="{39D7A910-A5F7-4365-8F8E-803451341190}" srcOrd="1" destOrd="0" presId="urn:microsoft.com/office/officeart/2005/8/layout/list1"/>
    <dgm:cxn modelId="{A84B30C4-2CBA-4CCB-9F0A-026F0A84205B}" type="presParOf" srcId="{E2047214-1CB5-4DB1-B749-817CCA8BA536}" destId="{0CC45D90-C8E2-4EE6-8DAC-B391019F8EA9}" srcOrd="2" destOrd="0" presId="urn:microsoft.com/office/officeart/2005/8/layout/list1"/>
    <dgm:cxn modelId="{6CC4180F-3436-499E-9725-6913C316C4F2}" type="presParOf" srcId="{E2047214-1CB5-4DB1-B749-817CCA8BA536}" destId="{4D52A7B2-4A69-4669-AA97-1E5E749D3D34}" srcOrd="3" destOrd="0" presId="urn:microsoft.com/office/officeart/2005/8/layout/list1"/>
    <dgm:cxn modelId="{F716DD57-1C40-4C13-8B2F-85CAB6C418B2}" type="presParOf" srcId="{E2047214-1CB5-4DB1-B749-817CCA8BA536}" destId="{2CC7ED12-52FD-4C67-8C1D-2869FBAF93EC}" srcOrd="4" destOrd="0" presId="urn:microsoft.com/office/officeart/2005/8/layout/list1"/>
    <dgm:cxn modelId="{D05B76BA-3B9D-4259-A268-93324DADB9CC}" type="presParOf" srcId="{2CC7ED12-52FD-4C67-8C1D-2869FBAF93EC}" destId="{A9E991D2-4017-4F74-877C-43A22754467A}" srcOrd="0" destOrd="0" presId="urn:microsoft.com/office/officeart/2005/8/layout/list1"/>
    <dgm:cxn modelId="{29401330-9E65-4C99-AC14-13171621B00E}" type="presParOf" srcId="{2CC7ED12-52FD-4C67-8C1D-2869FBAF93EC}" destId="{02AA2C02-14EA-4551-A180-136D5FF20591}" srcOrd="1" destOrd="0" presId="urn:microsoft.com/office/officeart/2005/8/layout/list1"/>
    <dgm:cxn modelId="{26531A00-B68B-4F93-8F3A-35CB58BDC0C2}" type="presParOf" srcId="{E2047214-1CB5-4DB1-B749-817CCA8BA536}" destId="{970FC153-4902-4E0F-B2F8-B122A3214530}" srcOrd="5" destOrd="0" presId="urn:microsoft.com/office/officeart/2005/8/layout/list1"/>
    <dgm:cxn modelId="{B69531D9-7515-4738-A368-95E25371A125}" type="presParOf" srcId="{E2047214-1CB5-4DB1-B749-817CCA8BA536}" destId="{BEC488CD-5845-402E-A484-23ABEF05C10B}" srcOrd="6" destOrd="0" presId="urn:microsoft.com/office/officeart/2005/8/layout/list1"/>
    <dgm:cxn modelId="{47C7C5F4-1EF1-46DD-9147-85CF7F0CD4FD}" type="presParOf" srcId="{E2047214-1CB5-4DB1-B749-817CCA8BA536}" destId="{A0FE6DAA-8BE4-4A34-9C18-C934845119A4}" srcOrd="7" destOrd="0" presId="urn:microsoft.com/office/officeart/2005/8/layout/list1"/>
    <dgm:cxn modelId="{181299D6-26D6-418A-BA7F-FC23B82371A7}" type="presParOf" srcId="{E2047214-1CB5-4DB1-B749-817CCA8BA536}" destId="{74827556-9526-4EDE-B702-4F84E053C53F}" srcOrd="8" destOrd="0" presId="urn:microsoft.com/office/officeart/2005/8/layout/list1"/>
    <dgm:cxn modelId="{76EA2A2B-6090-48B3-9E79-01449F4EEFD8}" type="presParOf" srcId="{74827556-9526-4EDE-B702-4F84E053C53F}" destId="{60B08141-818A-47C7-8059-B385F2DBA47F}" srcOrd="0" destOrd="0" presId="urn:microsoft.com/office/officeart/2005/8/layout/list1"/>
    <dgm:cxn modelId="{4B1853B3-BF2D-4454-BF48-5E3BD0DD050D}" type="presParOf" srcId="{74827556-9526-4EDE-B702-4F84E053C53F}" destId="{BB2C6114-B10D-4BF3-ACF1-1792280CB46C}" srcOrd="1" destOrd="0" presId="urn:microsoft.com/office/officeart/2005/8/layout/list1"/>
    <dgm:cxn modelId="{80B5379E-0679-40CB-B435-B1AF72BAC139}" type="presParOf" srcId="{E2047214-1CB5-4DB1-B749-817CCA8BA536}" destId="{8FA5CE95-0EB5-4B87-9D73-FEF88E1FA18E}" srcOrd="9" destOrd="0" presId="urn:microsoft.com/office/officeart/2005/8/layout/list1"/>
    <dgm:cxn modelId="{E9D8C2DF-4F5F-43E5-8F02-9784403A8375}" type="presParOf" srcId="{E2047214-1CB5-4DB1-B749-817CCA8BA536}" destId="{A28A485E-9F4C-4B3B-8EA7-8E25561A42D9}" srcOrd="10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D674B5-9B70-40A1-97FF-BBF36D25CF8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780AEC9D-03B4-43C3-98F7-B8F443716208}">
      <dgm:prSet phldrT="[Text]"/>
      <dgm:spPr/>
      <dgm:t>
        <a:bodyPr/>
        <a:lstStyle/>
        <a:p>
          <a:r>
            <a:rPr lang="en-SG" dirty="0" smtClean="0"/>
            <a:t>PSYCHOSOCIAL SUPPORT</a:t>
          </a:r>
          <a:endParaRPr lang="en-SG" dirty="0"/>
        </a:p>
      </dgm:t>
    </dgm:pt>
    <dgm:pt modelId="{FA1DD5F4-9ACC-4D72-940A-FA61AF3CB28E}" type="parTrans" cxnId="{4208E180-5307-415B-BF0F-949B05A3DDAC}">
      <dgm:prSet/>
      <dgm:spPr/>
      <dgm:t>
        <a:bodyPr/>
        <a:lstStyle/>
        <a:p>
          <a:endParaRPr lang="en-SG"/>
        </a:p>
      </dgm:t>
    </dgm:pt>
    <dgm:pt modelId="{08331F1B-85B2-45CE-86CA-0325A9E4F7B4}" type="sibTrans" cxnId="{4208E180-5307-415B-BF0F-949B05A3DDAC}">
      <dgm:prSet/>
      <dgm:spPr/>
      <dgm:t>
        <a:bodyPr/>
        <a:lstStyle/>
        <a:p>
          <a:endParaRPr lang="en-SG"/>
        </a:p>
      </dgm:t>
    </dgm:pt>
    <dgm:pt modelId="{F0521765-13DB-45DF-BA44-727760815CAD}">
      <dgm:prSet phldrT="[Text]"/>
      <dgm:spPr/>
      <dgm:t>
        <a:bodyPr/>
        <a:lstStyle/>
        <a:p>
          <a:r>
            <a:rPr lang="en-SG" dirty="0" smtClean="0"/>
            <a:t>PEMBERIAN INFORMASI </a:t>
          </a:r>
          <a:endParaRPr lang="en-SG" dirty="0"/>
        </a:p>
      </dgm:t>
    </dgm:pt>
    <dgm:pt modelId="{6EC99C65-8FD1-4C9F-B314-654C14D25FF2}" type="parTrans" cxnId="{55EECFFC-FD96-472C-BF60-2B5D20E2DF5B}">
      <dgm:prSet/>
      <dgm:spPr/>
      <dgm:t>
        <a:bodyPr/>
        <a:lstStyle/>
        <a:p>
          <a:endParaRPr lang="en-SG"/>
        </a:p>
      </dgm:t>
    </dgm:pt>
    <dgm:pt modelId="{0E978D84-0959-478F-AF27-1D04B19AEBD2}" type="sibTrans" cxnId="{55EECFFC-FD96-472C-BF60-2B5D20E2DF5B}">
      <dgm:prSet/>
      <dgm:spPr/>
      <dgm:t>
        <a:bodyPr/>
        <a:lstStyle/>
        <a:p>
          <a:endParaRPr lang="en-SG"/>
        </a:p>
      </dgm:t>
    </dgm:pt>
    <dgm:pt modelId="{1FE7B706-6861-4536-AC0E-DBFB12D43773}">
      <dgm:prSet phldrT="[Text]"/>
      <dgm:spPr/>
      <dgm:t>
        <a:bodyPr/>
        <a:lstStyle/>
        <a:p>
          <a:r>
            <a:rPr lang="en-SG" dirty="0" smtClean="0"/>
            <a:t>DUKUNGAN PSIKOLOGIS, SOSIAL &amp; FINANSIAL</a:t>
          </a:r>
          <a:endParaRPr lang="en-SG" dirty="0"/>
        </a:p>
      </dgm:t>
    </dgm:pt>
    <dgm:pt modelId="{81986031-824D-451F-9311-80A3FE68048E}" type="parTrans" cxnId="{335758A6-6BD0-45B7-BBD8-1B62BB0745E0}">
      <dgm:prSet/>
      <dgm:spPr/>
      <dgm:t>
        <a:bodyPr/>
        <a:lstStyle/>
        <a:p>
          <a:endParaRPr lang="en-SG"/>
        </a:p>
      </dgm:t>
    </dgm:pt>
    <dgm:pt modelId="{2FC22F92-B01B-4C58-8590-A5A96C44F5D8}" type="sibTrans" cxnId="{335758A6-6BD0-45B7-BBD8-1B62BB0745E0}">
      <dgm:prSet/>
      <dgm:spPr/>
      <dgm:t>
        <a:bodyPr/>
        <a:lstStyle/>
        <a:p>
          <a:endParaRPr lang="en-SG"/>
        </a:p>
      </dgm:t>
    </dgm:pt>
    <dgm:pt modelId="{5116AF92-E8D6-482B-A6E7-5B2273663A23}">
      <dgm:prSet phldrT="[Text]"/>
      <dgm:spPr/>
      <dgm:t>
        <a:bodyPr/>
        <a:lstStyle/>
        <a:p>
          <a:r>
            <a:rPr lang="en-SG" dirty="0" smtClean="0"/>
            <a:t>PSIKOTERAPI SUPORTIF</a:t>
          </a:r>
          <a:endParaRPr lang="en-SG" dirty="0"/>
        </a:p>
      </dgm:t>
    </dgm:pt>
    <dgm:pt modelId="{089E2030-6AE2-4228-AF3B-445AB18A40E0}" type="parTrans" cxnId="{D0B85C71-262A-4AB1-A8BF-03B1819E7CFF}">
      <dgm:prSet/>
      <dgm:spPr/>
      <dgm:t>
        <a:bodyPr/>
        <a:lstStyle/>
        <a:p>
          <a:endParaRPr lang="en-SG"/>
        </a:p>
      </dgm:t>
    </dgm:pt>
    <dgm:pt modelId="{FCE3E5DE-4D8C-454E-B13B-F1F19777B38D}" type="sibTrans" cxnId="{D0B85C71-262A-4AB1-A8BF-03B1819E7CFF}">
      <dgm:prSet/>
      <dgm:spPr/>
      <dgm:t>
        <a:bodyPr/>
        <a:lstStyle/>
        <a:p>
          <a:endParaRPr lang="en-SG"/>
        </a:p>
      </dgm:t>
    </dgm:pt>
    <dgm:pt modelId="{658D7777-6E62-4CDB-9813-E2D387C5BB5C}">
      <dgm:prSet phldrT="[Text]"/>
      <dgm:spPr/>
      <dgm:t>
        <a:bodyPr/>
        <a:lstStyle/>
        <a:p>
          <a:r>
            <a:rPr lang="en-SG" dirty="0" smtClean="0"/>
            <a:t>SEBAGAI BENTUK DUKUNGAN PSIKOLOGIS</a:t>
          </a:r>
          <a:endParaRPr lang="en-SG" dirty="0"/>
        </a:p>
      </dgm:t>
    </dgm:pt>
    <dgm:pt modelId="{46C1AF47-FB3D-4A10-9FBD-56E6374A3DEE}" type="parTrans" cxnId="{F4B12ED8-B577-49E1-8172-ECC90E10E1BC}">
      <dgm:prSet/>
      <dgm:spPr/>
      <dgm:t>
        <a:bodyPr/>
        <a:lstStyle/>
        <a:p>
          <a:endParaRPr lang="en-SG"/>
        </a:p>
      </dgm:t>
    </dgm:pt>
    <dgm:pt modelId="{2FD8F135-1A4E-4CB0-A009-8D7F4656D3C1}" type="sibTrans" cxnId="{F4B12ED8-B577-49E1-8172-ECC90E10E1BC}">
      <dgm:prSet/>
      <dgm:spPr/>
      <dgm:t>
        <a:bodyPr/>
        <a:lstStyle/>
        <a:p>
          <a:endParaRPr lang="en-SG"/>
        </a:p>
      </dgm:t>
    </dgm:pt>
    <dgm:pt modelId="{5ECBA4CA-935C-45E9-9288-E3B2AD319244}">
      <dgm:prSet phldrT="[Text]"/>
      <dgm:spPr/>
      <dgm:t>
        <a:bodyPr/>
        <a:lstStyle/>
        <a:p>
          <a:r>
            <a:rPr lang="en-SG" dirty="0" smtClean="0"/>
            <a:t>VENTILASI, PERSUASI, SUGESTI, REASSURANCE, BIMBINGAN, KONSELING</a:t>
          </a:r>
          <a:endParaRPr lang="en-SG" dirty="0"/>
        </a:p>
      </dgm:t>
    </dgm:pt>
    <dgm:pt modelId="{55E06C79-AFE9-43E6-B88E-F1A821904552}" type="parTrans" cxnId="{01DD7996-231C-4A94-B012-1F222B558DE1}">
      <dgm:prSet/>
      <dgm:spPr/>
      <dgm:t>
        <a:bodyPr/>
        <a:lstStyle/>
        <a:p>
          <a:endParaRPr lang="en-SG"/>
        </a:p>
      </dgm:t>
    </dgm:pt>
    <dgm:pt modelId="{B8CA96DE-3761-45D2-B6B7-97DF6051F164}" type="sibTrans" cxnId="{01DD7996-231C-4A94-B012-1F222B558DE1}">
      <dgm:prSet/>
      <dgm:spPr/>
      <dgm:t>
        <a:bodyPr/>
        <a:lstStyle/>
        <a:p>
          <a:endParaRPr lang="en-SG"/>
        </a:p>
      </dgm:t>
    </dgm:pt>
    <dgm:pt modelId="{FE0F9B23-F297-4AED-8DB1-C9F207C1ADC3}">
      <dgm:prSet phldrT="[Text]"/>
      <dgm:spPr/>
      <dgm:t>
        <a:bodyPr/>
        <a:lstStyle/>
        <a:p>
          <a:r>
            <a:rPr lang="en-SG" dirty="0" smtClean="0"/>
            <a:t>KONSELING</a:t>
          </a:r>
          <a:endParaRPr lang="en-SG" dirty="0"/>
        </a:p>
      </dgm:t>
    </dgm:pt>
    <dgm:pt modelId="{5EF1AE52-C223-4BF4-A701-FE44FD04BD47}" type="parTrans" cxnId="{37F425B6-61BF-4987-84B1-724D10509BEE}">
      <dgm:prSet/>
      <dgm:spPr/>
    </dgm:pt>
    <dgm:pt modelId="{E7D870C4-3E43-4CAD-93B7-E23631823C1C}" type="sibTrans" cxnId="{37F425B6-61BF-4987-84B1-724D10509BEE}">
      <dgm:prSet/>
      <dgm:spPr/>
    </dgm:pt>
    <dgm:pt modelId="{0DB4EAD8-4F15-466F-A8F3-33AA05C02F63}" type="pres">
      <dgm:prSet presAssocID="{6DD674B5-9B70-40A1-97FF-BBF36D25CF84}" presName="Name0" presStyleCnt="0">
        <dgm:presLayoutVars>
          <dgm:dir/>
          <dgm:animLvl val="lvl"/>
          <dgm:resizeHandles/>
        </dgm:presLayoutVars>
      </dgm:prSet>
      <dgm:spPr/>
    </dgm:pt>
    <dgm:pt modelId="{38C19F29-CD6F-486B-9F60-3DA94C3913A9}" type="pres">
      <dgm:prSet presAssocID="{780AEC9D-03B4-43C3-98F7-B8F443716208}" presName="linNode" presStyleCnt="0"/>
      <dgm:spPr/>
    </dgm:pt>
    <dgm:pt modelId="{65EA1132-780A-473C-A3E4-09F30168586F}" type="pres">
      <dgm:prSet presAssocID="{780AEC9D-03B4-43C3-98F7-B8F443716208}" presName="parentShp" presStyleLbl="node1" presStyleIdx="0" presStyleCnt="2">
        <dgm:presLayoutVars>
          <dgm:bulletEnabled val="1"/>
        </dgm:presLayoutVars>
      </dgm:prSet>
      <dgm:spPr/>
    </dgm:pt>
    <dgm:pt modelId="{B19191DF-FEE4-49AD-AE99-CEE2478C9DD5}" type="pres">
      <dgm:prSet presAssocID="{780AEC9D-03B4-43C3-98F7-B8F44371620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686FE59F-B176-43F0-8B53-E4506DA09DFE}" type="pres">
      <dgm:prSet presAssocID="{08331F1B-85B2-45CE-86CA-0325A9E4F7B4}" presName="spacing" presStyleCnt="0"/>
      <dgm:spPr/>
    </dgm:pt>
    <dgm:pt modelId="{C359153C-7C56-45C3-A11F-AE4214DB418F}" type="pres">
      <dgm:prSet presAssocID="{5116AF92-E8D6-482B-A6E7-5B2273663A23}" presName="linNode" presStyleCnt="0"/>
      <dgm:spPr/>
    </dgm:pt>
    <dgm:pt modelId="{EA0344E7-B3C7-4E04-9953-B7FB771157AB}" type="pres">
      <dgm:prSet presAssocID="{5116AF92-E8D6-482B-A6E7-5B2273663A23}" presName="parentShp" presStyleLbl="node1" presStyleIdx="1" presStyleCnt="2">
        <dgm:presLayoutVars>
          <dgm:bulletEnabled val="1"/>
        </dgm:presLayoutVars>
      </dgm:prSet>
      <dgm:spPr/>
    </dgm:pt>
    <dgm:pt modelId="{56C25E29-D79E-42F9-8D74-68AB56C5F147}" type="pres">
      <dgm:prSet presAssocID="{5116AF92-E8D6-482B-A6E7-5B2273663A23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D0B85C71-262A-4AB1-A8BF-03B1819E7CFF}" srcId="{6DD674B5-9B70-40A1-97FF-BBF36D25CF84}" destId="{5116AF92-E8D6-482B-A6E7-5B2273663A23}" srcOrd="1" destOrd="0" parTransId="{089E2030-6AE2-4228-AF3B-445AB18A40E0}" sibTransId="{FCE3E5DE-4D8C-454E-B13B-F1F19777B38D}"/>
    <dgm:cxn modelId="{F4B12ED8-B577-49E1-8172-ECC90E10E1BC}" srcId="{5116AF92-E8D6-482B-A6E7-5B2273663A23}" destId="{658D7777-6E62-4CDB-9813-E2D387C5BB5C}" srcOrd="0" destOrd="0" parTransId="{46C1AF47-FB3D-4A10-9FBD-56E6374A3DEE}" sibTransId="{2FD8F135-1A4E-4CB0-A009-8D7F4656D3C1}"/>
    <dgm:cxn modelId="{E763AEDD-7695-47FF-96FE-AFA9FAD13B7F}" type="presOf" srcId="{5ECBA4CA-935C-45E9-9288-E3B2AD319244}" destId="{56C25E29-D79E-42F9-8D74-68AB56C5F147}" srcOrd="0" destOrd="1" presId="urn:microsoft.com/office/officeart/2005/8/layout/vList6"/>
    <dgm:cxn modelId="{BB1FF8BD-4CE5-4CC0-BC7D-DA9F06583387}" type="presOf" srcId="{6DD674B5-9B70-40A1-97FF-BBF36D25CF84}" destId="{0DB4EAD8-4F15-466F-A8F3-33AA05C02F63}" srcOrd="0" destOrd="0" presId="urn:microsoft.com/office/officeart/2005/8/layout/vList6"/>
    <dgm:cxn modelId="{FB8E4AEF-2B5D-4696-8EC0-6EE7B3BAD969}" type="presOf" srcId="{FE0F9B23-F297-4AED-8DB1-C9F207C1ADC3}" destId="{B19191DF-FEE4-49AD-AE99-CEE2478C9DD5}" srcOrd="0" destOrd="1" presId="urn:microsoft.com/office/officeart/2005/8/layout/vList6"/>
    <dgm:cxn modelId="{74043599-3F7C-4362-8FDC-D0F102C49BCA}" type="presOf" srcId="{780AEC9D-03B4-43C3-98F7-B8F443716208}" destId="{65EA1132-780A-473C-A3E4-09F30168586F}" srcOrd="0" destOrd="0" presId="urn:microsoft.com/office/officeart/2005/8/layout/vList6"/>
    <dgm:cxn modelId="{1500CBEA-5942-4623-8AE6-BFCE2EC031CA}" type="presOf" srcId="{1FE7B706-6861-4536-AC0E-DBFB12D43773}" destId="{B19191DF-FEE4-49AD-AE99-CEE2478C9DD5}" srcOrd="0" destOrd="2" presId="urn:microsoft.com/office/officeart/2005/8/layout/vList6"/>
    <dgm:cxn modelId="{4208E180-5307-415B-BF0F-949B05A3DDAC}" srcId="{6DD674B5-9B70-40A1-97FF-BBF36D25CF84}" destId="{780AEC9D-03B4-43C3-98F7-B8F443716208}" srcOrd="0" destOrd="0" parTransId="{FA1DD5F4-9ACC-4D72-940A-FA61AF3CB28E}" sibTransId="{08331F1B-85B2-45CE-86CA-0325A9E4F7B4}"/>
    <dgm:cxn modelId="{335758A6-6BD0-45B7-BBD8-1B62BB0745E0}" srcId="{780AEC9D-03B4-43C3-98F7-B8F443716208}" destId="{1FE7B706-6861-4536-AC0E-DBFB12D43773}" srcOrd="2" destOrd="0" parTransId="{81986031-824D-451F-9311-80A3FE68048E}" sibTransId="{2FC22F92-B01B-4C58-8590-A5A96C44F5D8}"/>
    <dgm:cxn modelId="{DC703B86-9D65-40C4-9414-CCEE5CED16BA}" type="presOf" srcId="{5116AF92-E8D6-482B-A6E7-5B2273663A23}" destId="{EA0344E7-B3C7-4E04-9953-B7FB771157AB}" srcOrd="0" destOrd="0" presId="urn:microsoft.com/office/officeart/2005/8/layout/vList6"/>
    <dgm:cxn modelId="{BF0849E3-F232-47A8-BC64-80CFFF90C9C5}" type="presOf" srcId="{658D7777-6E62-4CDB-9813-E2D387C5BB5C}" destId="{56C25E29-D79E-42F9-8D74-68AB56C5F147}" srcOrd="0" destOrd="0" presId="urn:microsoft.com/office/officeart/2005/8/layout/vList6"/>
    <dgm:cxn modelId="{37F425B6-61BF-4987-84B1-724D10509BEE}" srcId="{780AEC9D-03B4-43C3-98F7-B8F443716208}" destId="{FE0F9B23-F297-4AED-8DB1-C9F207C1ADC3}" srcOrd="1" destOrd="0" parTransId="{5EF1AE52-C223-4BF4-A701-FE44FD04BD47}" sibTransId="{E7D870C4-3E43-4CAD-93B7-E23631823C1C}"/>
    <dgm:cxn modelId="{608EE275-C869-420E-9E5E-A80032F393B2}" type="presOf" srcId="{F0521765-13DB-45DF-BA44-727760815CAD}" destId="{B19191DF-FEE4-49AD-AE99-CEE2478C9DD5}" srcOrd="0" destOrd="0" presId="urn:microsoft.com/office/officeart/2005/8/layout/vList6"/>
    <dgm:cxn modelId="{55EECFFC-FD96-472C-BF60-2B5D20E2DF5B}" srcId="{780AEC9D-03B4-43C3-98F7-B8F443716208}" destId="{F0521765-13DB-45DF-BA44-727760815CAD}" srcOrd="0" destOrd="0" parTransId="{6EC99C65-8FD1-4C9F-B314-654C14D25FF2}" sibTransId="{0E978D84-0959-478F-AF27-1D04B19AEBD2}"/>
    <dgm:cxn modelId="{01DD7996-231C-4A94-B012-1F222B558DE1}" srcId="{5116AF92-E8D6-482B-A6E7-5B2273663A23}" destId="{5ECBA4CA-935C-45E9-9288-E3B2AD319244}" srcOrd="1" destOrd="0" parTransId="{55E06C79-AFE9-43E6-B88E-F1A821904552}" sibTransId="{B8CA96DE-3761-45D2-B6B7-97DF6051F164}"/>
    <dgm:cxn modelId="{FA84525E-56E5-4CA4-80E1-4C50CAB3D8F5}" type="presParOf" srcId="{0DB4EAD8-4F15-466F-A8F3-33AA05C02F63}" destId="{38C19F29-CD6F-486B-9F60-3DA94C3913A9}" srcOrd="0" destOrd="0" presId="urn:microsoft.com/office/officeart/2005/8/layout/vList6"/>
    <dgm:cxn modelId="{45492009-80B1-4376-AAEC-96A6FD553A64}" type="presParOf" srcId="{38C19F29-CD6F-486B-9F60-3DA94C3913A9}" destId="{65EA1132-780A-473C-A3E4-09F30168586F}" srcOrd="0" destOrd="0" presId="urn:microsoft.com/office/officeart/2005/8/layout/vList6"/>
    <dgm:cxn modelId="{49B32F67-0312-4FE1-9E3E-69AE81028E93}" type="presParOf" srcId="{38C19F29-CD6F-486B-9F60-3DA94C3913A9}" destId="{B19191DF-FEE4-49AD-AE99-CEE2478C9DD5}" srcOrd="1" destOrd="0" presId="urn:microsoft.com/office/officeart/2005/8/layout/vList6"/>
    <dgm:cxn modelId="{22A22C53-2DE7-456E-81C9-A8A4AD9712F0}" type="presParOf" srcId="{0DB4EAD8-4F15-466F-A8F3-33AA05C02F63}" destId="{686FE59F-B176-43F0-8B53-E4506DA09DFE}" srcOrd="1" destOrd="0" presId="urn:microsoft.com/office/officeart/2005/8/layout/vList6"/>
    <dgm:cxn modelId="{FAD490EB-5F9F-4B78-A632-EC9A4558090D}" type="presParOf" srcId="{0DB4EAD8-4F15-466F-A8F3-33AA05C02F63}" destId="{C359153C-7C56-45C3-A11F-AE4214DB418F}" srcOrd="2" destOrd="0" presId="urn:microsoft.com/office/officeart/2005/8/layout/vList6"/>
    <dgm:cxn modelId="{AA91B601-03FA-4476-9E32-DA92E57D658C}" type="presParOf" srcId="{C359153C-7C56-45C3-A11F-AE4214DB418F}" destId="{EA0344E7-B3C7-4E04-9953-B7FB771157AB}" srcOrd="0" destOrd="0" presId="urn:microsoft.com/office/officeart/2005/8/layout/vList6"/>
    <dgm:cxn modelId="{00C364F2-E969-4B62-9472-DE297301B07F}" type="presParOf" srcId="{C359153C-7C56-45C3-A11F-AE4214DB418F}" destId="{56C25E29-D79E-42F9-8D74-68AB56C5F147}" srcOrd="1" destOrd="0" presId="urn:microsoft.com/office/officeart/2005/8/layout/vList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DB614A-2D75-4748-A1A6-59E01E2CE9AA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12742FD-A94A-4323-9610-714725985A21}">
      <dgm:prSet phldrT="[Text]"/>
      <dgm:spPr/>
      <dgm:t>
        <a:bodyPr/>
        <a:lstStyle/>
        <a:p>
          <a:r>
            <a:rPr lang="en-SG" dirty="0" smtClean="0"/>
            <a:t>VENTILASI (KATARSIS) : </a:t>
          </a:r>
          <a:r>
            <a:rPr lang="en-SG" dirty="0" err="1" smtClean="0"/>
            <a:t>memberikan</a:t>
          </a:r>
          <a:r>
            <a:rPr lang="en-SG" dirty="0" smtClean="0"/>
            <a:t> </a:t>
          </a:r>
          <a:r>
            <a:rPr lang="en-SG" dirty="0" err="1" smtClean="0"/>
            <a:t>kesempatan</a:t>
          </a:r>
          <a:r>
            <a:rPr lang="en-SG" dirty="0" smtClean="0"/>
            <a:t> </a:t>
          </a:r>
          <a:r>
            <a:rPr lang="en-SG" dirty="0" err="1" smtClean="0"/>
            <a:t>yg</a:t>
          </a:r>
          <a:r>
            <a:rPr lang="en-SG" dirty="0" smtClean="0"/>
            <a:t> </a:t>
          </a:r>
          <a:r>
            <a:rPr lang="en-SG" dirty="0" err="1" smtClean="0"/>
            <a:t>luas</a:t>
          </a:r>
          <a:r>
            <a:rPr lang="en-SG" dirty="0" smtClean="0"/>
            <a:t> </a:t>
          </a:r>
          <a:r>
            <a:rPr lang="en-SG" dirty="0" err="1" smtClean="0"/>
            <a:t>kpd</a:t>
          </a:r>
          <a:r>
            <a:rPr lang="en-SG" dirty="0" smtClean="0"/>
            <a:t> </a:t>
          </a:r>
          <a:r>
            <a:rPr lang="en-SG" dirty="0" err="1" smtClean="0"/>
            <a:t>pasien</a:t>
          </a:r>
          <a:r>
            <a:rPr lang="en-SG" dirty="0" smtClean="0"/>
            <a:t> </a:t>
          </a:r>
          <a:r>
            <a:rPr lang="en-SG" dirty="0" err="1" smtClean="0"/>
            <a:t>utk</a:t>
          </a:r>
          <a:r>
            <a:rPr lang="en-SG" dirty="0" smtClean="0"/>
            <a:t> </a:t>
          </a:r>
          <a:r>
            <a:rPr lang="en-SG" dirty="0" err="1" smtClean="0"/>
            <a:t>mengeluarkan</a:t>
          </a:r>
          <a:r>
            <a:rPr lang="en-SG" dirty="0" smtClean="0"/>
            <a:t> </a:t>
          </a:r>
          <a:r>
            <a:rPr lang="en-SG" dirty="0" err="1" smtClean="0"/>
            <a:t>isi</a:t>
          </a:r>
          <a:r>
            <a:rPr lang="en-SG" dirty="0" smtClean="0"/>
            <a:t> </a:t>
          </a:r>
          <a:r>
            <a:rPr lang="en-SG" dirty="0" err="1" smtClean="0"/>
            <a:t>hatinya</a:t>
          </a:r>
          <a:endParaRPr lang="en-SG" dirty="0"/>
        </a:p>
      </dgm:t>
    </dgm:pt>
    <dgm:pt modelId="{9E759332-045B-435D-9428-84AF8F00EA22}" type="parTrans" cxnId="{DC5767A1-0B3D-486D-ABFF-74AF738B3498}">
      <dgm:prSet/>
      <dgm:spPr/>
      <dgm:t>
        <a:bodyPr/>
        <a:lstStyle/>
        <a:p>
          <a:endParaRPr lang="en-SG"/>
        </a:p>
      </dgm:t>
    </dgm:pt>
    <dgm:pt modelId="{5D7E5C0D-6485-446B-94CE-1E6B38841F46}" type="sibTrans" cxnId="{DC5767A1-0B3D-486D-ABFF-74AF738B3498}">
      <dgm:prSet/>
      <dgm:spPr/>
      <dgm:t>
        <a:bodyPr/>
        <a:lstStyle/>
        <a:p>
          <a:endParaRPr lang="en-SG"/>
        </a:p>
      </dgm:t>
    </dgm:pt>
    <dgm:pt modelId="{D8BACB11-5919-4A31-817B-8D8337C14FFA}">
      <dgm:prSet phldrT="[Text]"/>
      <dgm:spPr/>
      <dgm:t>
        <a:bodyPr/>
        <a:lstStyle/>
        <a:p>
          <a:r>
            <a:rPr lang="en-SG" dirty="0" smtClean="0"/>
            <a:t>SUGESTI : </a:t>
          </a:r>
          <a:r>
            <a:rPr lang="en-SG" dirty="0" err="1" smtClean="0"/>
            <a:t>menanamkan</a:t>
          </a:r>
          <a:r>
            <a:rPr lang="en-SG" dirty="0" smtClean="0"/>
            <a:t> </a:t>
          </a:r>
          <a:r>
            <a:rPr lang="en-SG" dirty="0" err="1" smtClean="0"/>
            <a:t>keyakinan</a:t>
          </a:r>
          <a:r>
            <a:rPr lang="en-SG" dirty="0" smtClean="0"/>
            <a:t> </a:t>
          </a:r>
          <a:r>
            <a:rPr lang="en-SG" dirty="0" err="1" smtClean="0"/>
            <a:t>positif</a:t>
          </a:r>
          <a:r>
            <a:rPr lang="en-SG" dirty="0" smtClean="0"/>
            <a:t> dg </a:t>
          </a:r>
          <a:r>
            <a:rPr lang="en-SG" dirty="0" err="1" smtClean="0"/>
            <a:t>sikap</a:t>
          </a:r>
          <a:r>
            <a:rPr lang="en-SG" dirty="0" smtClean="0"/>
            <a:t> </a:t>
          </a:r>
          <a:r>
            <a:rPr lang="en-SG" dirty="0" err="1" smtClean="0"/>
            <a:t>empati</a:t>
          </a:r>
          <a:endParaRPr lang="en-SG" dirty="0"/>
        </a:p>
      </dgm:t>
    </dgm:pt>
    <dgm:pt modelId="{ED9C038C-0FB6-42B3-B1F1-7F40D563A8A3}" type="parTrans" cxnId="{BC56A3B3-C3AE-47D3-A085-7C5619025F7F}">
      <dgm:prSet/>
      <dgm:spPr/>
      <dgm:t>
        <a:bodyPr/>
        <a:lstStyle/>
        <a:p>
          <a:endParaRPr lang="en-SG"/>
        </a:p>
      </dgm:t>
    </dgm:pt>
    <dgm:pt modelId="{84727661-5EFA-4A86-8EBD-CC42F9428F2C}" type="sibTrans" cxnId="{BC56A3B3-C3AE-47D3-A085-7C5619025F7F}">
      <dgm:prSet/>
      <dgm:spPr/>
      <dgm:t>
        <a:bodyPr/>
        <a:lstStyle/>
        <a:p>
          <a:endParaRPr lang="en-SG"/>
        </a:p>
      </dgm:t>
    </dgm:pt>
    <dgm:pt modelId="{713DD63A-5646-4596-ACB0-8F2738CB8C0D}">
      <dgm:prSet phldrT="[Text]"/>
      <dgm:spPr/>
      <dgm:t>
        <a:bodyPr/>
        <a:lstStyle/>
        <a:p>
          <a:r>
            <a:rPr lang="en-SG" dirty="0" smtClean="0"/>
            <a:t>PERSUASI : </a:t>
          </a:r>
          <a:r>
            <a:rPr lang="en-SG" dirty="0" err="1" smtClean="0"/>
            <a:t>penjelasan</a:t>
          </a:r>
          <a:r>
            <a:rPr lang="en-SG" dirty="0" smtClean="0"/>
            <a:t> </a:t>
          </a:r>
          <a:r>
            <a:rPr lang="en-SG" dirty="0" err="1" smtClean="0"/>
            <a:t>yg</a:t>
          </a:r>
          <a:r>
            <a:rPr lang="en-SG" dirty="0" smtClean="0"/>
            <a:t> </a:t>
          </a:r>
          <a:r>
            <a:rPr lang="en-SG" dirty="0" err="1" smtClean="0"/>
            <a:t>rasional</a:t>
          </a:r>
          <a:r>
            <a:rPr lang="en-SG" dirty="0" smtClean="0"/>
            <a:t> </a:t>
          </a:r>
          <a:r>
            <a:rPr lang="en-SG" dirty="0" err="1" smtClean="0"/>
            <a:t>sehingga</a:t>
          </a:r>
          <a:r>
            <a:rPr lang="en-SG" dirty="0" smtClean="0"/>
            <a:t> </a:t>
          </a:r>
          <a:r>
            <a:rPr lang="en-SG" dirty="0" err="1" smtClean="0"/>
            <a:t>pasien</a:t>
          </a:r>
          <a:r>
            <a:rPr lang="en-SG" dirty="0" smtClean="0"/>
            <a:t> </a:t>
          </a:r>
          <a:r>
            <a:rPr lang="en-SG" dirty="0" err="1" smtClean="0"/>
            <a:t>menerima</a:t>
          </a:r>
          <a:endParaRPr lang="en-SG" dirty="0"/>
        </a:p>
      </dgm:t>
    </dgm:pt>
    <dgm:pt modelId="{94654FC5-CD0B-4FA5-AEFD-58FE425DB3C2}" type="parTrans" cxnId="{5D1524E9-1BE6-4F56-A574-44603EEAAD9E}">
      <dgm:prSet/>
      <dgm:spPr/>
      <dgm:t>
        <a:bodyPr/>
        <a:lstStyle/>
        <a:p>
          <a:endParaRPr lang="en-SG"/>
        </a:p>
      </dgm:t>
    </dgm:pt>
    <dgm:pt modelId="{9C4DA924-88BA-47A3-9C89-D28D37606F1D}" type="sibTrans" cxnId="{5D1524E9-1BE6-4F56-A574-44603EEAAD9E}">
      <dgm:prSet/>
      <dgm:spPr/>
      <dgm:t>
        <a:bodyPr/>
        <a:lstStyle/>
        <a:p>
          <a:endParaRPr lang="en-SG"/>
        </a:p>
      </dgm:t>
    </dgm:pt>
    <dgm:pt modelId="{1EDD20EF-7798-4E5C-9A70-A20A1BA88EA5}" type="pres">
      <dgm:prSet presAssocID="{CBDB614A-2D75-4748-A1A6-59E01E2CE9AA}" presName="linearFlow" presStyleCnt="0">
        <dgm:presLayoutVars>
          <dgm:dir/>
          <dgm:resizeHandles val="exact"/>
        </dgm:presLayoutVars>
      </dgm:prSet>
      <dgm:spPr/>
    </dgm:pt>
    <dgm:pt modelId="{683400C5-4D6A-49D9-87AF-5816A770FF70}" type="pres">
      <dgm:prSet presAssocID="{912742FD-A94A-4323-9610-714725985A21}" presName="composite" presStyleCnt="0"/>
      <dgm:spPr/>
    </dgm:pt>
    <dgm:pt modelId="{5A1EE5A4-94CA-447F-A888-51C2D5D27A6A}" type="pres">
      <dgm:prSet presAssocID="{912742FD-A94A-4323-9610-714725985A21}" presName="imgShp" presStyleLbl="fgImgPlace1" presStyleIdx="0" presStyleCnt="3" custScaleY="104124" custLinFactNeighborX="-48511" custLinFactNeighborY="1494"/>
      <dgm:spPr/>
    </dgm:pt>
    <dgm:pt modelId="{311B6A23-FE14-4097-B5F0-2507C398248F}" type="pres">
      <dgm:prSet presAssocID="{912742FD-A94A-4323-9610-714725985A21}" presName="txShp" presStyleLbl="node1" presStyleIdx="0" presStyleCnt="3" custScaleX="133582" custScaleY="124686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AC86304F-EA44-49D5-88E6-22C156790B37}" type="pres">
      <dgm:prSet presAssocID="{5D7E5C0D-6485-446B-94CE-1E6B38841F46}" presName="spacing" presStyleCnt="0"/>
      <dgm:spPr/>
    </dgm:pt>
    <dgm:pt modelId="{1CC14FC9-4B51-42AC-8BBD-2B936FB1A75B}" type="pres">
      <dgm:prSet presAssocID="{D8BACB11-5919-4A31-817B-8D8337C14FFA}" presName="composite" presStyleCnt="0"/>
      <dgm:spPr/>
    </dgm:pt>
    <dgm:pt modelId="{D9C71918-D514-4668-A7FE-A7B9B5C28E5B}" type="pres">
      <dgm:prSet presAssocID="{D8BACB11-5919-4A31-817B-8D8337C14FFA}" presName="imgShp" presStyleLbl="fgImgPlace1" presStyleIdx="1" presStyleCnt="3" custLinFactNeighborX="-42841" custLinFactNeighborY="6724"/>
      <dgm:spPr/>
    </dgm:pt>
    <dgm:pt modelId="{ACDD3DC3-3D71-4C3E-9AA6-85980BA63D6E}" type="pres">
      <dgm:prSet presAssocID="{D8BACB11-5919-4A31-817B-8D8337C14FFA}" presName="txShp" presStyleLbl="node1" presStyleIdx="1" presStyleCnt="3" custScaleX="132587" custLinFactNeighborX="387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0202DBD3-DA3A-4996-ACCC-937433886682}" type="pres">
      <dgm:prSet presAssocID="{84727661-5EFA-4A86-8EBD-CC42F9428F2C}" presName="spacing" presStyleCnt="0"/>
      <dgm:spPr/>
    </dgm:pt>
    <dgm:pt modelId="{062B4281-CAE4-4A5C-B376-53959D11407B}" type="pres">
      <dgm:prSet presAssocID="{713DD63A-5646-4596-ACB0-8F2738CB8C0D}" presName="composite" presStyleCnt="0"/>
      <dgm:spPr/>
    </dgm:pt>
    <dgm:pt modelId="{92FA8ED3-F3F4-477B-B4A0-02D0ABD351B6}" type="pres">
      <dgm:prSet presAssocID="{713DD63A-5646-4596-ACB0-8F2738CB8C0D}" presName="imgShp" presStyleLbl="fgImgPlace1" presStyleIdx="2" presStyleCnt="3" custLinFactNeighborX="-42841" custLinFactNeighborY="1616"/>
      <dgm:spPr/>
    </dgm:pt>
    <dgm:pt modelId="{1AAE1E83-BF92-4EC2-8457-A06BC5221A96}" type="pres">
      <dgm:prSet presAssocID="{713DD63A-5646-4596-ACB0-8F2738CB8C0D}" presName="txShp" presStyleLbl="node1" presStyleIdx="2" presStyleCnt="3" custScaleX="131896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5D1524E9-1BE6-4F56-A574-44603EEAAD9E}" srcId="{CBDB614A-2D75-4748-A1A6-59E01E2CE9AA}" destId="{713DD63A-5646-4596-ACB0-8F2738CB8C0D}" srcOrd="2" destOrd="0" parTransId="{94654FC5-CD0B-4FA5-AEFD-58FE425DB3C2}" sibTransId="{9C4DA924-88BA-47A3-9C89-D28D37606F1D}"/>
    <dgm:cxn modelId="{6D70F917-C61C-4AE8-BA14-34E654766C3B}" type="presOf" srcId="{713DD63A-5646-4596-ACB0-8F2738CB8C0D}" destId="{1AAE1E83-BF92-4EC2-8457-A06BC5221A96}" srcOrd="0" destOrd="0" presId="urn:microsoft.com/office/officeart/2005/8/layout/vList3"/>
    <dgm:cxn modelId="{BC56A3B3-C3AE-47D3-A085-7C5619025F7F}" srcId="{CBDB614A-2D75-4748-A1A6-59E01E2CE9AA}" destId="{D8BACB11-5919-4A31-817B-8D8337C14FFA}" srcOrd="1" destOrd="0" parTransId="{ED9C038C-0FB6-42B3-B1F1-7F40D563A8A3}" sibTransId="{84727661-5EFA-4A86-8EBD-CC42F9428F2C}"/>
    <dgm:cxn modelId="{D4C4804C-2734-4279-A4BB-CF52CE84D082}" type="presOf" srcId="{D8BACB11-5919-4A31-817B-8D8337C14FFA}" destId="{ACDD3DC3-3D71-4C3E-9AA6-85980BA63D6E}" srcOrd="0" destOrd="0" presId="urn:microsoft.com/office/officeart/2005/8/layout/vList3"/>
    <dgm:cxn modelId="{DC5767A1-0B3D-486D-ABFF-74AF738B3498}" srcId="{CBDB614A-2D75-4748-A1A6-59E01E2CE9AA}" destId="{912742FD-A94A-4323-9610-714725985A21}" srcOrd="0" destOrd="0" parTransId="{9E759332-045B-435D-9428-84AF8F00EA22}" sibTransId="{5D7E5C0D-6485-446B-94CE-1E6B38841F46}"/>
    <dgm:cxn modelId="{3F762120-27BB-4A96-AFF4-5C956898761B}" type="presOf" srcId="{CBDB614A-2D75-4748-A1A6-59E01E2CE9AA}" destId="{1EDD20EF-7798-4E5C-9A70-A20A1BA88EA5}" srcOrd="0" destOrd="0" presId="urn:microsoft.com/office/officeart/2005/8/layout/vList3"/>
    <dgm:cxn modelId="{5CDEB3DE-F64C-44FC-911B-E78534C51C45}" type="presOf" srcId="{912742FD-A94A-4323-9610-714725985A21}" destId="{311B6A23-FE14-4097-B5F0-2507C398248F}" srcOrd="0" destOrd="0" presId="urn:microsoft.com/office/officeart/2005/8/layout/vList3"/>
    <dgm:cxn modelId="{EAC5E861-27CD-4A7B-9A7A-E7497F4A81F4}" type="presParOf" srcId="{1EDD20EF-7798-4E5C-9A70-A20A1BA88EA5}" destId="{683400C5-4D6A-49D9-87AF-5816A770FF70}" srcOrd="0" destOrd="0" presId="urn:microsoft.com/office/officeart/2005/8/layout/vList3"/>
    <dgm:cxn modelId="{2E5C3EE4-10FB-4BD0-9E0C-A196A71FA0EA}" type="presParOf" srcId="{683400C5-4D6A-49D9-87AF-5816A770FF70}" destId="{5A1EE5A4-94CA-447F-A888-51C2D5D27A6A}" srcOrd="0" destOrd="0" presId="urn:microsoft.com/office/officeart/2005/8/layout/vList3"/>
    <dgm:cxn modelId="{1FEF2113-32F5-4D95-82A5-911DBC6909F3}" type="presParOf" srcId="{683400C5-4D6A-49D9-87AF-5816A770FF70}" destId="{311B6A23-FE14-4097-B5F0-2507C398248F}" srcOrd="1" destOrd="0" presId="urn:microsoft.com/office/officeart/2005/8/layout/vList3"/>
    <dgm:cxn modelId="{83477521-CEA3-454A-98C6-E326E74CCCD0}" type="presParOf" srcId="{1EDD20EF-7798-4E5C-9A70-A20A1BA88EA5}" destId="{AC86304F-EA44-49D5-88E6-22C156790B37}" srcOrd="1" destOrd="0" presId="urn:microsoft.com/office/officeart/2005/8/layout/vList3"/>
    <dgm:cxn modelId="{DAC2A77D-3C96-4DBC-8772-900772CE4EE9}" type="presParOf" srcId="{1EDD20EF-7798-4E5C-9A70-A20A1BA88EA5}" destId="{1CC14FC9-4B51-42AC-8BBD-2B936FB1A75B}" srcOrd="2" destOrd="0" presId="urn:microsoft.com/office/officeart/2005/8/layout/vList3"/>
    <dgm:cxn modelId="{83430F28-0260-47A7-A338-AEAA904235D6}" type="presParOf" srcId="{1CC14FC9-4B51-42AC-8BBD-2B936FB1A75B}" destId="{D9C71918-D514-4668-A7FE-A7B9B5C28E5B}" srcOrd="0" destOrd="0" presId="urn:microsoft.com/office/officeart/2005/8/layout/vList3"/>
    <dgm:cxn modelId="{63B6CCCA-AA78-4346-89C4-362A008BF00F}" type="presParOf" srcId="{1CC14FC9-4B51-42AC-8BBD-2B936FB1A75B}" destId="{ACDD3DC3-3D71-4C3E-9AA6-85980BA63D6E}" srcOrd="1" destOrd="0" presId="urn:microsoft.com/office/officeart/2005/8/layout/vList3"/>
    <dgm:cxn modelId="{5C9486C8-5233-4418-AA52-6B5ECC600DBB}" type="presParOf" srcId="{1EDD20EF-7798-4E5C-9A70-A20A1BA88EA5}" destId="{0202DBD3-DA3A-4996-ACCC-937433886682}" srcOrd="3" destOrd="0" presId="urn:microsoft.com/office/officeart/2005/8/layout/vList3"/>
    <dgm:cxn modelId="{65D6FB93-9825-4074-9DA6-FCDE9EF021DD}" type="presParOf" srcId="{1EDD20EF-7798-4E5C-9A70-A20A1BA88EA5}" destId="{062B4281-CAE4-4A5C-B376-53959D11407B}" srcOrd="4" destOrd="0" presId="urn:microsoft.com/office/officeart/2005/8/layout/vList3"/>
    <dgm:cxn modelId="{15FD087A-FE57-4DF3-912D-6015FF8D442D}" type="presParOf" srcId="{062B4281-CAE4-4A5C-B376-53959D11407B}" destId="{92FA8ED3-F3F4-477B-B4A0-02D0ABD351B6}" srcOrd="0" destOrd="0" presId="urn:microsoft.com/office/officeart/2005/8/layout/vList3"/>
    <dgm:cxn modelId="{DB9C4709-EDAE-4875-B017-18E5903F260E}" type="presParOf" srcId="{062B4281-CAE4-4A5C-B376-53959D11407B}" destId="{1AAE1E83-BF92-4EC2-8457-A06BC5221A96}" srcOrd="1" destOrd="0" presId="urn:microsoft.com/office/officeart/2005/8/layout/vLis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2A246B-7C82-416A-A818-FC0BB0893D81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FAD8E82F-A1EA-4407-BDF7-2E0B5BF13C1D}">
      <dgm:prSet phldrT="[Text]" custT="1"/>
      <dgm:spPr/>
      <dgm:t>
        <a:bodyPr/>
        <a:lstStyle/>
        <a:p>
          <a:r>
            <a:rPr lang="en-SG" sz="2400" dirty="0" smtClean="0"/>
            <a:t>REASSURANCE : </a:t>
          </a:r>
          <a:r>
            <a:rPr lang="en-SG" sz="2400" dirty="0" err="1" smtClean="0"/>
            <a:t>meningkatkan</a:t>
          </a:r>
          <a:r>
            <a:rPr lang="en-SG" sz="2400" dirty="0" smtClean="0"/>
            <a:t> </a:t>
          </a:r>
          <a:r>
            <a:rPr lang="en-SG" sz="2400" dirty="0" err="1" smtClean="0"/>
            <a:t>kepercayaan</a:t>
          </a:r>
          <a:r>
            <a:rPr lang="en-SG" sz="2400" dirty="0" smtClean="0"/>
            <a:t> </a:t>
          </a:r>
          <a:r>
            <a:rPr lang="en-SG" sz="2400" dirty="0" err="1" smtClean="0"/>
            <a:t>diri</a:t>
          </a:r>
          <a:r>
            <a:rPr lang="en-SG" sz="2400" dirty="0" smtClean="0"/>
            <a:t> </a:t>
          </a:r>
          <a:r>
            <a:rPr lang="en-SG" sz="2400" dirty="0" err="1" smtClean="0"/>
            <a:t>pasien</a:t>
          </a:r>
          <a:r>
            <a:rPr lang="en-SG" sz="2400" dirty="0" smtClean="0"/>
            <a:t> dg </a:t>
          </a:r>
          <a:r>
            <a:rPr lang="en-SG" sz="2400" dirty="0" err="1" smtClean="0"/>
            <a:t>komentar</a:t>
          </a:r>
          <a:r>
            <a:rPr lang="en-SG" sz="2400" dirty="0" smtClean="0"/>
            <a:t>/</a:t>
          </a:r>
          <a:r>
            <a:rPr lang="en-SG" sz="2400" dirty="0" err="1" smtClean="0"/>
            <a:t>menunjukkanbukti</a:t>
          </a:r>
          <a:r>
            <a:rPr lang="en-SG" sz="2400" dirty="0" smtClean="0"/>
            <a:t> </a:t>
          </a:r>
          <a:r>
            <a:rPr lang="en-SG" sz="2400" dirty="0" err="1" smtClean="0"/>
            <a:t>nyata</a:t>
          </a:r>
          <a:r>
            <a:rPr lang="en-SG" sz="2400" dirty="0" smtClean="0"/>
            <a:t> </a:t>
          </a:r>
          <a:endParaRPr lang="en-SG" sz="2400" dirty="0"/>
        </a:p>
      </dgm:t>
    </dgm:pt>
    <dgm:pt modelId="{D3D2D9B3-BBA6-4D5B-9B55-E620BB41C010}" type="parTrans" cxnId="{5FEBA73F-0408-4660-B3AB-21D8BAD44DC2}">
      <dgm:prSet/>
      <dgm:spPr/>
      <dgm:t>
        <a:bodyPr/>
        <a:lstStyle/>
        <a:p>
          <a:endParaRPr lang="en-SG"/>
        </a:p>
      </dgm:t>
    </dgm:pt>
    <dgm:pt modelId="{01FDAF60-A0C6-4DAD-BEA7-9B0513E48B70}" type="sibTrans" cxnId="{5FEBA73F-0408-4660-B3AB-21D8BAD44DC2}">
      <dgm:prSet/>
      <dgm:spPr/>
      <dgm:t>
        <a:bodyPr/>
        <a:lstStyle/>
        <a:p>
          <a:endParaRPr lang="en-SG"/>
        </a:p>
      </dgm:t>
    </dgm:pt>
    <dgm:pt modelId="{F1D18C03-7B7C-4314-A29E-B65D5F679E0A}">
      <dgm:prSet phldrT="[Text]" custT="1"/>
      <dgm:spPr/>
      <dgm:t>
        <a:bodyPr/>
        <a:lstStyle/>
        <a:p>
          <a:r>
            <a:rPr lang="en-SG" sz="2400" dirty="0" smtClean="0"/>
            <a:t>BIMBINGAN  :  </a:t>
          </a:r>
          <a:r>
            <a:rPr lang="en-SG" sz="2400" dirty="0" err="1" smtClean="0"/>
            <a:t>memberikan</a:t>
          </a:r>
          <a:r>
            <a:rPr lang="en-SG" sz="2400" dirty="0" smtClean="0"/>
            <a:t> saran </a:t>
          </a:r>
          <a:r>
            <a:rPr lang="en-SG" sz="2400" dirty="0" err="1" smtClean="0"/>
            <a:t>praktis</a:t>
          </a:r>
          <a:r>
            <a:rPr lang="en-SG" sz="2400" dirty="0" smtClean="0"/>
            <a:t> &amp; </a:t>
          </a:r>
          <a:r>
            <a:rPr lang="en-SG" sz="2400" dirty="0" err="1" smtClean="0"/>
            <a:t>dapat</a:t>
          </a:r>
          <a:r>
            <a:rPr lang="en-SG" sz="2400" dirty="0" smtClean="0"/>
            <a:t> </a:t>
          </a:r>
          <a:r>
            <a:rPr lang="en-SG" sz="2400" dirty="0" err="1" smtClean="0"/>
            <a:t>dilaksanakan</a:t>
          </a:r>
          <a:r>
            <a:rPr lang="en-SG" sz="2400" dirty="0" smtClean="0"/>
            <a:t> </a:t>
          </a:r>
          <a:r>
            <a:rPr lang="en-SG" sz="2400" dirty="0" err="1" smtClean="0"/>
            <a:t>pasien</a:t>
          </a:r>
          <a:r>
            <a:rPr lang="en-SG" sz="2400" dirty="0" smtClean="0"/>
            <a:t> </a:t>
          </a:r>
          <a:r>
            <a:rPr lang="en-SG" sz="2400" dirty="0" err="1" smtClean="0"/>
            <a:t>dalam</a:t>
          </a:r>
          <a:r>
            <a:rPr lang="en-SG" sz="2400" dirty="0" smtClean="0"/>
            <a:t> </a:t>
          </a:r>
          <a:r>
            <a:rPr lang="en-SG" sz="2400" dirty="0" err="1" smtClean="0"/>
            <a:t>mengatasi</a:t>
          </a:r>
          <a:r>
            <a:rPr lang="en-SG" sz="2400" dirty="0" smtClean="0"/>
            <a:t> </a:t>
          </a:r>
          <a:r>
            <a:rPr lang="en-SG" sz="2400" dirty="0" err="1" smtClean="0"/>
            <a:t>masalahnya</a:t>
          </a:r>
          <a:endParaRPr lang="en-SG" sz="2400" dirty="0"/>
        </a:p>
      </dgm:t>
    </dgm:pt>
    <dgm:pt modelId="{1327A6E4-2BF1-4EF7-9D58-D41D104BC3B2}" type="parTrans" cxnId="{A48BE878-43C5-4145-A207-4CE0018D30CE}">
      <dgm:prSet/>
      <dgm:spPr/>
      <dgm:t>
        <a:bodyPr/>
        <a:lstStyle/>
        <a:p>
          <a:endParaRPr lang="en-SG"/>
        </a:p>
      </dgm:t>
    </dgm:pt>
    <dgm:pt modelId="{BDD63BFB-F519-4F2B-ACFB-E6A57DF2391E}" type="sibTrans" cxnId="{A48BE878-43C5-4145-A207-4CE0018D30CE}">
      <dgm:prSet/>
      <dgm:spPr/>
      <dgm:t>
        <a:bodyPr/>
        <a:lstStyle/>
        <a:p>
          <a:endParaRPr lang="en-SG"/>
        </a:p>
      </dgm:t>
    </dgm:pt>
    <dgm:pt modelId="{C7471712-4A4B-4E52-A429-686272FC247B}">
      <dgm:prSet phldrT="[Text]" custT="1"/>
      <dgm:spPr/>
      <dgm:t>
        <a:bodyPr/>
        <a:lstStyle/>
        <a:p>
          <a:r>
            <a:rPr lang="en-SG" sz="2400" dirty="0" smtClean="0"/>
            <a:t>KONSELING : </a:t>
          </a:r>
          <a:r>
            <a:rPr lang="en-SG" sz="2400" dirty="0" err="1" smtClean="0"/>
            <a:t>bantuan</a:t>
          </a:r>
          <a:r>
            <a:rPr lang="en-SG" sz="2400" dirty="0" smtClean="0"/>
            <a:t> </a:t>
          </a:r>
          <a:r>
            <a:rPr lang="en-SG" sz="2400" dirty="0" err="1" smtClean="0"/>
            <a:t>psikologis</a:t>
          </a:r>
          <a:r>
            <a:rPr lang="en-SG" sz="2400" dirty="0" smtClean="0"/>
            <a:t> </a:t>
          </a:r>
          <a:r>
            <a:rPr lang="en-SG" sz="2400" dirty="0" err="1" smtClean="0"/>
            <a:t>oleh</a:t>
          </a:r>
          <a:r>
            <a:rPr lang="en-SG" sz="2400" dirty="0" smtClean="0"/>
            <a:t> </a:t>
          </a:r>
          <a:r>
            <a:rPr lang="en-SG" sz="2400" dirty="0" err="1" smtClean="0"/>
            <a:t>tenaga</a:t>
          </a:r>
          <a:r>
            <a:rPr lang="en-SG" sz="2400" dirty="0" smtClean="0"/>
            <a:t> </a:t>
          </a:r>
          <a:r>
            <a:rPr lang="en-SG" sz="2400" dirty="0" err="1" smtClean="0"/>
            <a:t>terlatih</a:t>
          </a:r>
          <a:r>
            <a:rPr lang="en-SG" sz="2400" dirty="0" smtClean="0"/>
            <a:t> </a:t>
          </a:r>
          <a:r>
            <a:rPr lang="en-SG" sz="2400" dirty="0" err="1" smtClean="0"/>
            <a:t>sehingga</a:t>
          </a:r>
          <a:r>
            <a:rPr lang="en-SG" sz="2400" dirty="0" smtClean="0"/>
            <a:t> </a:t>
          </a:r>
          <a:r>
            <a:rPr lang="en-SG" sz="2400" dirty="0" err="1" smtClean="0"/>
            <a:t>pasien</a:t>
          </a:r>
          <a:r>
            <a:rPr lang="en-SG" sz="2400" dirty="0" smtClean="0"/>
            <a:t> </a:t>
          </a:r>
          <a:r>
            <a:rPr lang="en-SG" sz="2400" dirty="0" err="1" smtClean="0"/>
            <a:t>dapat</a:t>
          </a:r>
          <a:r>
            <a:rPr lang="en-SG" sz="2400" dirty="0" smtClean="0"/>
            <a:t> </a:t>
          </a:r>
          <a:r>
            <a:rPr lang="en-SG" sz="2400" dirty="0" err="1" smtClean="0"/>
            <a:t>mengatasi</a:t>
          </a:r>
          <a:r>
            <a:rPr lang="en-SG" sz="2400" dirty="0" smtClean="0"/>
            <a:t> </a:t>
          </a:r>
          <a:r>
            <a:rPr lang="en-SG" sz="2400" dirty="0" err="1" smtClean="0"/>
            <a:t>permasalahannya</a:t>
          </a:r>
          <a:r>
            <a:rPr lang="en-SG" sz="2400" dirty="0" smtClean="0"/>
            <a:t> </a:t>
          </a:r>
          <a:r>
            <a:rPr lang="en-SG" sz="2400" dirty="0" err="1" smtClean="0"/>
            <a:t>scr</a:t>
          </a:r>
          <a:r>
            <a:rPr lang="en-SG" sz="2400" dirty="0" smtClean="0"/>
            <a:t> </a:t>
          </a:r>
          <a:r>
            <a:rPr lang="en-SG" sz="2400" dirty="0" err="1" smtClean="0"/>
            <a:t>mandiri</a:t>
          </a:r>
          <a:endParaRPr lang="en-SG" sz="2400" dirty="0"/>
        </a:p>
      </dgm:t>
    </dgm:pt>
    <dgm:pt modelId="{F966B671-4B5A-44D0-87BA-9AA2FD0343B5}" type="parTrans" cxnId="{721C49ED-7DF7-41AF-8350-A655D5E981A1}">
      <dgm:prSet/>
      <dgm:spPr/>
      <dgm:t>
        <a:bodyPr/>
        <a:lstStyle/>
        <a:p>
          <a:endParaRPr lang="en-SG"/>
        </a:p>
      </dgm:t>
    </dgm:pt>
    <dgm:pt modelId="{FEBC92B8-59DF-407A-BF23-736442318929}" type="sibTrans" cxnId="{721C49ED-7DF7-41AF-8350-A655D5E981A1}">
      <dgm:prSet/>
      <dgm:spPr/>
      <dgm:t>
        <a:bodyPr/>
        <a:lstStyle/>
        <a:p>
          <a:endParaRPr lang="en-SG"/>
        </a:p>
      </dgm:t>
    </dgm:pt>
    <dgm:pt modelId="{9DE285D8-B5AC-46B5-82AD-B0B8A52FF822}" type="pres">
      <dgm:prSet presAssocID="{0D2A246B-7C82-416A-A818-FC0BB0893D81}" presName="linearFlow" presStyleCnt="0">
        <dgm:presLayoutVars>
          <dgm:dir/>
          <dgm:resizeHandles val="exact"/>
        </dgm:presLayoutVars>
      </dgm:prSet>
      <dgm:spPr/>
    </dgm:pt>
    <dgm:pt modelId="{59FBB5BA-1017-4BD1-8318-FE629C9C01EF}" type="pres">
      <dgm:prSet presAssocID="{FAD8E82F-A1EA-4407-BDF7-2E0B5BF13C1D}" presName="composite" presStyleCnt="0"/>
      <dgm:spPr/>
    </dgm:pt>
    <dgm:pt modelId="{54C013C7-B44F-4E04-A987-595A6525A840}" type="pres">
      <dgm:prSet presAssocID="{FAD8E82F-A1EA-4407-BDF7-2E0B5BF13C1D}" presName="imgShp" presStyleLbl="fgImgPlace1" presStyleIdx="0" presStyleCnt="3" custLinFactNeighborX="-61957" custLinFactNeighborY="2176"/>
      <dgm:spPr/>
    </dgm:pt>
    <dgm:pt modelId="{6E8827BB-27BC-4355-9ACE-02BDEBF4CEEE}" type="pres">
      <dgm:prSet presAssocID="{FAD8E82F-A1EA-4407-BDF7-2E0B5BF13C1D}" presName="txShp" presStyleLbl="node1" presStyleIdx="0" presStyleCnt="3" custScaleX="128293" custScaleY="126919">
        <dgm:presLayoutVars>
          <dgm:bulletEnabled val="1"/>
        </dgm:presLayoutVars>
      </dgm:prSet>
      <dgm:spPr/>
    </dgm:pt>
    <dgm:pt modelId="{F5EACF0E-7CF9-47C9-94C4-636A0405B0FB}" type="pres">
      <dgm:prSet presAssocID="{01FDAF60-A0C6-4DAD-BEA7-9B0513E48B70}" presName="spacing" presStyleCnt="0"/>
      <dgm:spPr/>
    </dgm:pt>
    <dgm:pt modelId="{EFD189EA-25F3-4BCB-B228-92F1E33C96CB}" type="pres">
      <dgm:prSet presAssocID="{F1D18C03-7B7C-4314-A29E-B65D5F679E0A}" presName="composite" presStyleCnt="0"/>
      <dgm:spPr/>
    </dgm:pt>
    <dgm:pt modelId="{A74EFDE7-48D8-4942-9F5D-81B708839A2C}" type="pres">
      <dgm:prSet presAssocID="{F1D18C03-7B7C-4314-A29E-B65D5F679E0A}" presName="imgShp" presStyleLbl="fgImgPlace1" presStyleIdx="1" presStyleCnt="3" custLinFactNeighborX="-61957" custLinFactNeighborY="-216"/>
      <dgm:spPr/>
    </dgm:pt>
    <dgm:pt modelId="{37056910-421B-4A95-8D7E-BEED0E8FF973}" type="pres">
      <dgm:prSet presAssocID="{F1D18C03-7B7C-4314-A29E-B65D5F679E0A}" presName="txShp" presStyleLbl="node1" presStyleIdx="1" presStyleCnt="3" custScaleX="127425" custScaleY="143295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FD969CD3-7E0B-4505-BBE7-199D104199DD}" type="pres">
      <dgm:prSet presAssocID="{BDD63BFB-F519-4F2B-ACFB-E6A57DF2391E}" presName="spacing" presStyleCnt="0"/>
      <dgm:spPr/>
    </dgm:pt>
    <dgm:pt modelId="{6F5A7609-90F9-4734-9F89-2914D6B83597}" type="pres">
      <dgm:prSet presAssocID="{C7471712-4A4B-4E52-A429-686272FC247B}" presName="composite" presStyleCnt="0"/>
      <dgm:spPr/>
    </dgm:pt>
    <dgm:pt modelId="{91D7567E-84AF-4F8C-A0F3-F8432325E2A4}" type="pres">
      <dgm:prSet presAssocID="{C7471712-4A4B-4E52-A429-686272FC247B}" presName="imgShp" presStyleLbl="fgImgPlace1" presStyleIdx="2" presStyleCnt="3" custLinFactNeighborX="-61957" custLinFactNeighborY="2703"/>
      <dgm:spPr/>
    </dgm:pt>
    <dgm:pt modelId="{573801C4-ED46-4BF9-83E9-642905400C82}" type="pres">
      <dgm:prSet presAssocID="{C7471712-4A4B-4E52-A429-686272FC247B}" presName="txShp" presStyleLbl="node1" presStyleIdx="2" presStyleCnt="3" custScaleX="127425" custScaleY="161446">
        <dgm:presLayoutVars>
          <dgm:bulletEnabled val="1"/>
        </dgm:presLayoutVars>
      </dgm:prSet>
      <dgm:spPr/>
    </dgm:pt>
  </dgm:ptLst>
  <dgm:cxnLst>
    <dgm:cxn modelId="{5FEBA73F-0408-4660-B3AB-21D8BAD44DC2}" srcId="{0D2A246B-7C82-416A-A818-FC0BB0893D81}" destId="{FAD8E82F-A1EA-4407-BDF7-2E0B5BF13C1D}" srcOrd="0" destOrd="0" parTransId="{D3D2D9B3-BBA6-4D5B-9B55-E620BB41C010}" sibTransId="{01FDAF60-A0C6-4DAD-BEA7-9B0513E48B70}"/>
    <dgm:cxn modelId="{D32D80A1-796E-4462-BA06-94DF0A0BDBE4}" type="presOf" srcId="{C7471712-4A4B-4E52-A429-686272FC247B}" destId="{573801C4-ED46-4BF9-83E9-642905400C82}" srcOrd="0" destOrd="0" presId="urn:microsoft.com/office/officeart/2005/8/layout/vList3"/>
    <dgm:cxn modelId="{300BD489-E6C4-4BCA-B9DD-F4EEB5181382}" type="presOf" srcId="{F1D18C03-7B7C-4314-A29E-B65D5F679E0A}" destId="{37056910-421B-4A95-8D7E-BEED0E8FF973}" srcOrd="0" destOrd="0" presId="urn:microsoft.com/office/officeart/2005/8/layout/vList3"/>
    <dgm:cxn modelId="{A48BE878-43C5-4145-A207-4CE0018D30CE}" srcId="{0D2A246B-7C82-416A-A818-FC0BB0893D81}" destId="{F1D18C03-7B7C-4314-A29E-B65D5F679E0A}" srcOrd="1" destOrd="0" parTransId="{1327A6E4-2BF1-4EF7-9D58-D41D104BC3B2}" sibTransId="{BDD63BFB-F519-4F2B-ACFB-E6A57DF2391E}"/>
    <dgm:cxn modelId="{721C49ED-7DF7-41AF-8350-A655D5E981A1}" srcId="{0D2A246B-7C82-416A-A818-FC0BB0893D81}" destId="{C7471712-4A4B-4E52-A429-686272FC247B}" srcOrd="2" destOrd="0" parTransId="{F966B671-4B5A-44D0-87BA-9AA2FD0343B5}" sibTransId="{FEBC92B8-59DF-407A-BF23-736442318929}"/>
    <dgm:cxn modelId="{A24F68FE-1982-49A4-8EEF-BE298BAC45D7}" type="presOf" srcId="{FAD8E82F-A1EA-4407-BDF7-2E0B5BF13C1D}" destId="{6E8827BB-27BC-4355-9ACE-02BDEBF4CEEE}" srcOrd="0" destOrd="0" presId="urn:microsoft.com/office/officeart/2005/8/layout/vList3"/>
    <dgm:cxn modelId="{223F7C1B-1BC9-42C0-AD75-4C326D0AB472}" type="presOf" srcId="{0D2A246B-7C82-416A-A818-FC0BB0893D81}" destId="{9DE285D8-B5AC-46B5-82AD-B0B8A52FF822}" srcOrd="0" destOrd="0" presId="urn:microsoft.com/office/officeart/2005/8/layout/vList3"/>
    <dgm:cxn modelId="{EA2D27F6-30B0-4F1B-9011-96739EB6D151}" type="presParOf" srcId="{9DE285D8-B5AC-46B5-82AD-B0B8A52FF822}" destId="{59FBB5BA-1017-4BD1-8318-FE629C9C01EF}" srcOrd="0" destOrd="0" presId="urn:microsoft.com/office/officeart/2005/8/layout/vList3"/>
    <dgm:cxn modelId="{67833098-581B-4D1D-9AF3-0C8277B8C3A4}" type="presParOf" srcId="{59FBB5BA-1017-4BD1-8318-FE629C9C01EF}" destId="{54C013C7-B44F-4E04-A987-595A6525A840}" srcOrd="0" destOrd="0" presId="urn:microsoft.com/office/officeart/2005/8/layout/vList3"/>
    <dgm:cxn modelId="{78B8B70C-8D56-435F-B8A9-6B3AAC1301F7}" type="presParOf" srcId="{59FBB5BA-1017-4BD1-8318-FE629C9C01EF}" destId="{6E8827BB-27BC-4355-9ACE-02BDEBF4CEEE}" srcOrd="1" destOrd="0" presId="urn:microsoft.com/office/officeart/2005/8/layout/vList3"/>
    <dgm:cxn modelId="{947A239C-58BC-45F4-B61B-F7308B648981}" type="presParOf" srcId="{9DE285D8-B5AC-46B5-82AD-B0B8A52FF822}" destId="{F5EACF0E-7CF9-47C9-94C4-636A0405B0FB}" srcOrd="1" destOrd="0" presId="urn:microsoft.com/office/officeart/2005/8/layout/vList3"/>
    <dgm:cxn modelId="{E20BE248-0F8E-4214-A45F-A0059AB5E9CD}" type="presParOf" srcId="{9DE285D8-B5AC-46B5-82AD-B0B8A52FF822}" destId="{EFD189EA-25F3-4BCB-B228-92F1E33C96CB}" srcOrd="2" destOrd="0" presId="urn:microsoft.com/office/officeart/2005/8/layout/vList3"/>
    <dgm:cxn modelId="{BD24FEB1-1619-4829-968C-CCD081B8112E}" type="presParOf" srcId="{EFD189EA-25F3-4BCB-B228-92F1E33C96CB}" destId="{A74EFDE7-48D8-4942-9F5D-81B708839A2C}" srcOrd="0" destOrd="0" presId="urn:microsoft.com/office/officeart/2005/8/layout/vList3"/>
    <dgm:cxn modelId="{E1ABBC45-1FAE-4468-9FC0-79922CBBBF7A}" type="presParOf" srcId="{EFD189EA-25F3-4BCB-B228-92F1E33C96CB}" destId="{37056910-421B-4A95-8D7E-BEED0E8FF973}" srcOrd="1" destOrd="0" presId="urn:microsoft.com/office/officeart/2005/8/layout/vList3"/>
    <dgm:cxn modelId="{D924642C-FF1C-41B4-8BA3-67E60BAB4313}" type="presParOf" srcId="{9DE285D8-B5AC-46B5-82AD-B0B8A52FF822}" destId="{FD969CD3-7E0B-4505-BBE7-199D104199DD}" srcOrd="3" destOrd="0" presId="urn:microsoft.com/office/officeart/2005/8/layout/vList3"/>
    <dgm:cxn modelId="{D5127202-EFD7-48BD-9874-2559142B9E3B}" type="presParOf" srcId="{9DE285D8-B5AC-46B5-82AD-B0B8A52FF822}" destId="{6F5A7609-90F9-4734-9F89-2914D6B83597}" srcOrd="4" destOrd="0" presId="urn:microsoft.com/office/officeart/2005/8/layout/vList3"/>
    <dgm:cxn modelId="{06077809-D7D2-405A-9764-57D568724D1C}" type="presParOf" srcId="{6F5A7609-90F9-4734-9F89-2914D6B83597}" destId="{91D7567E-84AF-4F8C-A0F3-F8432325E2A4}" srcOrd="0" destOrd="0" presId="urn:microsoft.com/office/officeart/2005/8/layout/vList3"/>
    <dgm:cxn modelId="{954C3975-2E66-4FED-A950-E6AB8271BC92}" type="presParOf" srcId="{6F5A7609-90F9-4734-9F89-2914D6B83597}" destId="{573801C4-ED46-4BF9-83E9-642905400C82}" srcOrd="1" destOrd="0" presId="urn:microsoft.com/office/officeart/2005/8/layout/vLis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7B43C15-E0A8-4991-8F17-F19E87C7570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007BE63-4501-4DA5-82A6-290DEFADEC3E}">
      <dgm:prSet phldrT="[Text]" custT="1"/>
      <dgm:spPr/>
      <dgm:t>
        <a:bodyPr/>
        <a:lstStyle/>
        <a:p>
          <a:r>
            <a:rPr lang="en-SG" sz="2400" dirty="0" smtClean="0"/>
            <a:t>DENIAL</a:t>
          </a:r>
          <a:endParaRPr lang="en-SG" sz="2400" dirty="0"/>
        </a:p>
      </dgm:t>
    </dgm:pt>
    <dgm:pt modelId="{2D7E8B59-4C11-44D0-9851-D70677F2C812}" type="parTrans" cxnId="{A45B8B36-9915-4258-B795-7D4C3DA5EC4E}">
      <dgm:prSet/>
      <dgm:spPr/>
      <dgm:t>
        <a:bodyPr/>
        <a:lstStyle/>
        <a:p>
          <a:endParaRPr lang="en-SG"/>
        </a:p>
      </dgm:t>
    </dgm:pt>
    <dgm:pt modelId="{8A9D8648-22F1-4F02-A151-49B3E41217B1}" type="sibTrans" cxnId="{A45B8B36-9915-4258-B795-7D4C3DA5EC4E}">
      <dgm:prSet/>
      <dgm:spPr/>
      <dgm:t>
        <a:bodyPr/>
        <a:lstStyle/>
        <a:p>
          <a:endParaRPr lang="en-SG"/>
        </a:p>
      </dgm:t>
    </dgm:pt>
    <dgm:pt modelId="{D3FE69FA-5933-417B-A086-5E1BE3831514}">
      <dgm:prSet phldrT="[Text]" custT="1"/>
      <dgm:spPr/>
      <dgm:t>
        <a:bodyPr/>
        <a:lstStyle/>
        <a:p>
          <a:r>
            <a:rPr lang="en-SG" sz="2400" dirty="0" smtClean="0"/>
            <a:t>DEPRESSION</a:t>
          </a:r>
          <a:endParaRPr lang="en-SG" sz="2400" dirty="0"/>
        </a:p>
      </dgm:t>
    </dgm:pt>
    <dgm:pt modelId="{4CD9CCAA-E001-4020-A71E-014899F73E78}" type="parTrans" cxnId="{06986CA0-F1D7-45FD-BA5E-498CD7D88244}">
      <dgm:prSet/>
      <dgm:spPr/>
      <dgm:t>
        <a:bodyPr/>
        <a:lstStyle/>
        <a:p>
          <a:endParaRPr lang="en-SG"/>
        </a:p>
      </dgm:t>
    </dgm:pt>
    <dgm:pt modelId="{6495ED5B-E615-4DFB-951B-5B68DAE2A8E1}" type="sibTrans" cxnId="{06986CA0-F1D7-45FD-BA5E-498CD7D88244}">
      <dgm:prSet/>
      <dgm:spPr/>
      <dgm:t>
        <a:bodyPr/>
        <a:lstStyle/>
        <a:p>
          <a:endParaRPr lang="en-SG"/>
        </a:p>
      </dgm:t>
    </dgm:pt>
    <dgm:pt modelId="{F0D6317B-8569-49D7-8889-4B844D612F1E}">
      <dgm:prSet phldrT="[Text]" custT="1"/>
      <dgm:spPr/>
      <dgm:t>
        <a:bodyPr/>
        <a:lstStyle/>
        <a:p>
          <a:r>
            <a:rPr lang="en-SG" sz="2400" dirty="0" smtClean="0"/>
            <a:t>ACCEPTANCE</a:t>
          </a:r>
          <a:endParaRPr lang="en-SG" sz="2400" dirty="0"/>
        </a:p>
      </dgm:t>
    </dgm:pt>
    <dgm:pt modelId="{24B77572-61D0-410A-B9EA-7699383B83B1}" type="parTrans" cxnId="{DBC48741-C508-4724-BDCB-03A2AFB1049F}">
      <dgm:prSet/>
      <dgm:spPr/>
      <dgm:t>
        <a:bodyPr/>
        <a:lstStyle/>
        <a:p>
          <a:endParaRPr lang="en-SG"/>
        </a:p>
      </dgm:t>
    </dgm:pt>
    <dgm:pt modelId="{808A39FD-0F07-40A4-A69A-EB852C1ADBFA}" type="sibTrans" cxnId="{DBC48741-C508-4724-BDCB-03A2AFB1049F}">
      <dgm:prSet/>
      <dgm:spPr/>
      <dgm:t>
        <a:bodyPr/>
        <a:lstStyle/>
        <a:p>
          <a:endParaRPr lang="en-SG"/>
        </a:p>
      </dgm:t>
    </dgm:pt>
    <dgm:pt modelId="{480EEA94-E756-4949-BC47-BBE920D40341}">
      <dgm:prSet phldrT="[Text]" custT="1"/>
      <dgm:spPr/>
      <dgm:t>
        <a:bodyPr/>
        <a:lstStyle/>
        <a:p>
          <a:r>
            <a:rPr lang="en-SG" sz="2400" dirty="0" smtClean="0"/>
            <a:t>ANGER</a:t>
          </a:r>
          <a:endParaRPr lang="en-SG" sz="2400" dirty="0"/>
        </a:p>
      </dgm:t>
    </dgm:pt>
    <dgm:pt modelId="{E234ED53-C746-4CA0-AB29-965B2C368CBE}" type="parTrans" cxnId="{C6B13A90-634D-4084-A5EF-9217B390D9CC}">
      <dgm:prSet/>
      <dgm:spPr/>
      <dgm:t>
        <a:bodyPr/>
        <a:lstStyle/>
        <a:p>
          <a:endParaRPr lang="en-SG"/>
        </a:p>
      </dgm:t>
    </dgm:pt>
    <dgm:pt modelId="{466A92B5-A9EE-40CF-B097-CB225AB3B506}" type="sibTrans" cxnId="{C6B13A90-634D-4084-A5EF-9217B390D9CC}">
      <dgm:prSet/>
      <dgm:spPr/>
      <dgm:t>
        <a:bodyPr/>
        <a:lstStyle/>
        <a:p>
          <a:endParaRPr lang="en-SG"/>
        </a:p>
      </dgm:t>
    </dgm:pt>
    <dgm:pt modelId="{62D60B27-E212-4E62-B470-51EF6788A720}">
      <dgm:prSet phldrT="[Text]" custT="1"/>
      <dgm:spPr/>
      <dgm:t>
        <a:bodyPr/>
        <a:lstStyle/>
        <a:p>
          <a:r>
            <a:rPr lang="en-SG" sz="2400" dirty="0" smtClean="0"/>
            <a:t>BARGAINING</a:t>
          </a:r>
          <a:endParaRPr lang="en-SG" sz="2400" dirty="0"/>
        </a:p>
      </dgm:t>
    </dgm:pt>
    <dgm:pt modelId="{5D07E8CB-F4F8-42D8-9227-F8CBCFBEB8A0}" type="parTrans" cxnId="{45057160-F2C8-45EF-BC27-9BFE2D5EBB1C}">
      <dgm:prSet/>
      <dgm:spPr/>
      <dgm:t>
        <a:bodyPr/>
        <a:lstStyle/>
        <a:p>
          <a:endParaRPr lang="en-SG"/>
        </a:p>
      </dgm:t>
    </dgm:pt>
    <dgm:pt modelId="{75931F82-EB27-4EF4-B5CC-DDEBE78923DB}" type="sibTrans" cxnId="{45057160-F2C8-45EF-BC27-9BFE2D5EBB1C}">
      <dgm:prSet/>
      <dgm:spPr/>
      <dgm:t>
        <a:bodyPr/>
        <a:lstStyle/>
        <a:p>
          <a:endParaRPr lang="en-SG"/>
        </a:p>
      </dgm:t>
    </dgm:pt>
    <dgm:pt modelId="{7BB8B133-43DD-46E6-98A7-D18C5C4CECB7}" type="pres">
      <dgm:prSet presAssocID="{B7B43C15-E0A8-4991-8F17-F19E87C7570A}" presName="CompostProcess" presStyleCnt="0">
        <dgm:presLayoutVars>
          <dgm:dir/>
          <dgm:resizeHandles val="exact"/>
        </dgm:presLayoutVars>
      </dgm:prSet>
      <dgm:spPr/>
    </dgm:pt>
    <dgm:pt modelId="{65EAA2EC-0381-4B79-B2A6-F09228A5531A}" type="pres">
      <dgm:prSet presAssocID="{B7B43C15-E0A8-4991-8F17-F19E87C7570A}" presName="arrow" presStyleLbl="bgShp" presStyleIdx="0" presStyleCnt="1" custScaleX="117647"/>
      <dgm:spPr/>
    </dgm:pt>
    <dgm:pt modelId="{CF4E44F2-DBC6-4816-893D-34E208744506}" type="pres">
      <dgm:prSet presAssocID="{B7B43C15-E0A8-4991-8F17-F19E87C7570A}" presName="linearProcess" presStyleCnt="0"/>
      <dgm:spPr/>
    </dgm:pt>
    <dgm:pt modelId="{C9F97E7F-962F-47B9-A086-6C7D672D79E1}" type="pres">
      <dgm:prSet presAssocID="{B007BE63-4501-4DA5-82A6-290DEFADEC3E}" presName="textNode" presStyleLbl="node1" presStyleIdx="0" presStyleCnt="5" custScaleX="62284">
        <dgm:presLayoutVars>
          <dgm:bulletEnabled val="1"/>
        </dgm:presLayoutVars>
      </dgm:prSet>
      <dgm:spPr/>
    </dgm:pt>
    <dgm:pt modelId="{A91EA62A-1D01-4BAE-9914-AF064CB01210}" type="pres">
      <dgm:prSet presAssocID="{8A9D8648-22F1-4F02-A151-49B3E41217B1}" presName="sibTrans" presStyleCnt="0"/>
      <dgm:spPr/>
    </dgm:pt>
    <dgm:pt modelId="{1E4F77BC-F833-40D4-8B79-CE8ABC2B2301}" type="pres">
      <dgm:prSet presAssocID="{480EEA94-E756-4949-BC47-BBE920D40341}" presName="textNode" presStyleLbl="node1" presStyleIdx="1" presStyleCnt="5" custScaleX="62284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D0A8B503-C2F4-475F-A541-5F4AB0C137F3}" type="pres">
      <dgm:prSet presAssocID="{466A92B5-A9EE-40CF-B097-CB225AB3B506}" presName="sibTrans" presStyleCnt="0"/>
      <dgm:spPr/>
    </dgm:pt>
    <dgm:pt modelId="{806E8123-7917-4ABB-BECC-E61872696498}" type="pres">
      <dgm:prSet presAssocID="{62D60B27-E212-4E62-B470-51EF6788A720}" presName="textNode" presStyleLbl="node1" presStyleIdx="2" presStyleCnt="5" custScaleX="62284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E786F47A-6DCE-4D08-B906-1AE3124B6823}" type="pres">
      <dgm:prSet presAssocID="{75931F82-EB27-4EF4-B5CC-DDEBE78923DB}" presName="sibTrans" presStyleCnt="0"/>
      <dgm:spPr/>
    </dgm:pt>
    <dgm:pt modelId="{A924ED62-D0FE-4B16-9C13-52EB32FBDADF}" type="pres">
      <dgm:prSet presAssocID="{D3FE69FA-5933-417B-A086-5E1BE3831514}" presName="textNode" presStyleLbl="node1" presStyleIdx="3" presStyleCnt="5" custScaleX="59291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D4A9EF25-CBC0-4F5D-A6DA-5D75E56EE7CB}" type="pres">
      <dgm:prSet presAssocID="{6495ED5B-E615-4DFB-951B-5B68DAE2A8E1}" presName="sibTrans" presStyleCnt="0"/>
      <dgm:spPr/>
    </dgm:pt>
    <dgm:pt modelId="{3E92CAF2-AD98-411F-B49D-2475B6E1A721}" type="pres">
      <dgm:prSet presAssocID="{F0D6317B-8569-49D7-8889-4B844D612F1E}" presName="textNode" presStyleLbl="node1" presStyleIdx="4" presStyleCnt="5" custScaleX="68563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</dgm:ptLst>
  <dgm:cxnLst>
    <dgm:cxn modelId="{A3110CC4-3B9E-40A8-B949-7EF651E33CBB}" type="presOf" srcId="{D3FE69FA-5933-417B-A086-5E1BE3831514}" destId="{A924ED62-D0FE-4B16-9C13-52EB32FBDADF}" srcOrd="0" destOrd="0" presId="urn:microsoft.com/office/officeart/2005/8/layout/hProcess9"/>
    <dgm:cxn modelId="{A6331F1E-66E9-4827-AC53-004041C78429}" type="presOf" srcId="{62D60B27-E212-4E62-B470-51EF6788A720}" destId="{806E8123-7917-4ABB-BECC-E61872696498}" srcOrd="0" destOrd="0" presId="urn:microsoft.com/office/officeart/2005/8/layout/hProcess9"/>
    <dgm:cxn modelId="{DBC48741-C508-4724-BDCB-03A2AFB1049F}" srcId="{B7B43C15-E0A8-4991-8F17-F19E87C7570A}" destId="{F0D6317B-8569-49D7-8889-4B844D612F1E}" srcOrd="4" destOrd="0" parTransId="{24B77572-61D0-410A-B9EA-7699383B83B1}" sibTransId="{808A39FD-0F07-40A4-A69A-EB852C1ADBFA}"/>
    <dgm:cxn modelId="{CE916219-9709-4978-BB43-FA7BF44D272B}" type="presOf" srcId="{B007BE63-4501-4DA5-82A6-290DEFADEC3E}" destId="{C9F97E7F-962F-47B9-A086-6C7D672D79E1}" srcOrd="0" destOrd="0" presId="urn:microsoft.com/office/officeart/2005/8/layout/hProcess9"/>
    <dgm:cxn modelId="{C6B13A90-634D-4084-A5EF-9217B390D9CC}" srcId="{B7B43C15-E0A8-4991-8F17-F19E87C7570A}" destId="{480EEA94-E756-4949-BC47-BBE920D40341}" srcOrd="1" destOrd="0" parTransId="{E234ED53-C746-4CA0-AB29-965B2C368CBE}" sibTransId="{466A92B5-A9EE-40CF-B097-CB225AB3B506}"/>
    <dgm:cxn modelId="{06986CA0-F1D7-45FD-BA5E-498CD7D88244}" srcId="{B7B43C15-E0A8-4991-8F17-F19E87C7570A}" destId="{D3FE69FA-5933-417B-A086-5E1BE3831514}" srcOrd="3" destOrd="0" parTransId="{4CD9CCAA-E001-4020-A71E-014899F73E78}" sibTransId="{6495ED5B-E615-4DFB-951B-5B68DAE2A8E1}"/>
    <dgm:cxn modelId="{6409965E-0F72-4766-9531-4E914127274C}" type="presOf" srcId="{F0D6317B-8569-49D7-8889-4B844D612F1E}" destId="{3E92CAF2-AD98-411F-B49D-2475B6E1A721}" srcOrd="0" destOrd="0" presId="urn:microsoft.com/office/officeart/2005/8/layout/hProcess9"/>
    <dgm:cxn modelId="{A45B8B36-9915-4258-B795-7D4C3DA5EC4E}" srcId="{B7B43C15-E0A8-4991-8F17-F19E87C7570A}" destId="{B007BE63-4501-4DA5-82A6-290DEFADEC3E}" srcOrd="0" destOrd="0" parTransId="{2D7E8B59-4C11-44D0-9851-D70677F2C812}" sibTransId="{8A9D8648-22F1-4F02-A151-49B3E41217B1}"/>
    <dgm:cxn modelId="{2CF41837-EEF8-481C-8F14-06C3F3518FF1}" type="presOf" srcId="{B7B43C15-E0A8-4991-8F17-F19E87C7570A}" destId="{7BB8B133-43DD-46E6-98A7-D18C5C4CECB7}" srcOrd="0" destOrd="0" presId="urn:microsoft.com/office/officeart/2005/8/layout/hProcess9"/>
    <dgm:cxn modelId="{0BCC8CB2-54D3-4698-A613-257F445FF935}" type="presOf" srcId="{480EEA94-E756-4949-BC47-BBE920D40341}" destId="{1E4F77BC-F833-40D4-8B79-CE8ABC2B2301}" srcOrd="0" destOrd="0" presId="urn:microsoft.com/office/officeart/2005/8/layout/hProcess9"/>
    <dgm:cxn modelId="{45057160-F2C8-45EF-BC27-9BFE2D5EBB1C}" srcId="{B7B43C15-E0A8-4991-8F17-F19E87C7570A}" destId="{62D60B27-E212-4E62-B470-51EF6788A720}" srcOrd="2" destOrd="0" parTransId="{5D07E8CB-F4F8-42D8-9227-F8CBCFBEB8A0}" sibTransId="{75931F82-EB27-4EF4-B5CC-DDEBE78923DB}"/>
    <dgm:cxn modelId="{8FD2226D-DD23-4F33-993B-C2F00768334C}" type="presParOf" srcId="{7BB8B133-43DD-46E6-98A7-D18C5C4CECB7}" destId="{65EAA2EC-0381-4B79-B2A6-F09228A5531A}" srcOrd="0" destOrd="0" presId="urn:microsoft.com/office/officeart/2005/8/layout/hProcess9"/>
    <dgm:cxn modelId="{7EDBB50D-3C80-4E5F-9873-F8315B235AA9}" type="presParOf" srcId="{7BB8B133-43DD-46E6-98A7-D18C5C4CECB7}" destId="{CF4E44F2-DBC6-4816-893D-34E208744506}" srcOrd="1" destOrd="0" presId="urn:microsoft.com/office/officeart/2005/8/layout/hProcess9"/>
    <dgm:cxn modelId="{DE1DBA46-B0BE-4A6C-9678-E3851B7A03CB}" type="presParOf" srcId="{CF4E44F2-DBC6-4816-893D-34E208744506}" destId="{C9F97E7F-962F-47B9-A086-6C7D672D79E1}" srcOrd="0" destOrd="0" presId="urn:microsoft.com/office/officeart/2005/8/layout/hProcess9"/>
    <dgm:cxn modelId="{B5CCEBBE-996E-465A-B7E5-A72414D83663}" type="presParOf" srcId="{CF4E44F2-DBC6-4816-893D-34E208744506}" destId="{A91EA62A-1D01-4BAE-9914-AF064CB01210}" srcOrd="1" destOrd="0" presId="urn:microsoft.com/office/officeart/2005/8/layout/hProcess9"/>
    <dgm:cxn modelId="{AC7F0FF4-F773-4362-AFBF-2B5DB1FA3DBD}" type="presParOf" srcId="{CF4E44F2-DBC6-4816-893D-34E208744506}" destId="{1E4F77BC-F833-40D4-8B79-CE8ABC2B2301}" srcOrd="2" destOrd="0" presId="urn:microsoft.com/office/officeart/2005/8/layout/hProcess9"/>
    <dgm:cxn modelId="{F4E9B32F-90A1-487C-8700-1413F0424A2C}" type="presParOf" srcId="{CF4E44F2-DBC6-4816-893D-34E208744506}" destId="{D0A8B503-C2F4-475F-A541-5F4AB0C137F3}" srcOrd="3" destOrd="0" presId="urn:microsoft.com/office/officeart/2005/8/layout/hProcess9"/>
    <dgm:cxn modelId="{4B7C26D5-C2A4-4010-88A5-7E623E0157AC}" type="presParOf" srcId="{CF4E44F2-DBC6-4816-893D-34E208744506}" destId="{806E8123-7917-4ABB-BECC-E61872696498}" srcOrd="4" destOrd="0" presId="urn:microsoft.com/office/officeart/2005/8/layout/hProcess9"/>
    <dgm:cxn modelId="{8688E463-9779-4AE9-A834-43093707FA4A}" type="presParOf" srcId="{CF4E44F2-DBC6-4816-893D-34E208744506}" destId="{E786F47A-6DCE-4D08-B906-1AE3124B6823}" srcOrd="5" destOrd="0" presId="urn:microsoft.com/office/officeart/2005/8/layout/hProcess9"/>
    <dgm:cxn modelId="{7075A872-8462-444F-8B1E-B2C575B95B23}" type="presParOf" srcId="{CF4E44F2-DBC6-4816-893D-34E208744506}" destId="{A924ED62-D0FE-4B16-9C13-52EB32FBDADF}" srcOrd="6" destOrd="0" presId="urn:microsoft.com/office/officeart/2005/8/layout/hProcess9"/>
    <dgm:cxn modelId="{C9FEB52F-3C8C-4C72-A488-B2C966CBDCB4}" type="presParOf" srcId="{CF4E44F2-DBC6-4816-893D-34E208744506}" destId="{D4A9EF25-CBC0-4F5D-A6DA-5D75E56EE7CB}" srcOrd="7" destOrd="0" presId="urn:microsoft.com/office/officeart/2005/8/layout/hProcess9"/>
    <dgm:cxn modelId="{B437ED23-AD86-4608-9013-793A058FFD29}" type="presParOf" srcId="{CF4E44F2-DBC6-4816-893D-34E208744506}" destId="{3E92CAF2-AD98-411F-B49D-2475B6E1A721}" srcOrd="8" destOrd="0" presId="urn:microsoft.com/office/officeart/2005/8/layout/hProcess9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4114EE7-A3B1-4BE0-8DF9-F6FB95FC80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AA11911D-BC97-4A40-8D86-6DC7A0DFE991}">
      <dgm:prSet phldrT="[Text]"/>
      <dgm:spPr/>
      <dgm:t>
        <a:bodyPr/>
        <a:lstStyle/>
        <a:p>
          <a:r>
            <a:rPr lang="en-SG" dirty="0" smtClean="0"/>
            <a:t>AWAL DIAGNOSIS</a:t>
          </a:r>
          <a:endParaRPr lang="en-SG" dirty="0"/>
        </a:p>
      </dgm:t>
    </dgm:pt>
    <dgm:pt modelId="{C4629A79-8B2D-4179-956D-D6B3541021C8}" type="parTrans" cxnId="{B6F74326-2DB0-4D06-8727-F7CBB37E1D26}">
      <dgm:prSet/>
      <dgm:spPr/>
      <dgm:t>
        <a:bodyPr/>
        <a:lstStyle/>
        <a:p>
          <a:endParaRPr lang="en-SG"/>
        </a:p>
      </dgm:t>
    </dgm:pt>
    <dgm:pt modelId="{7EC5024E-6430-4AF9-94E5-87242495ED10}" type="sibTrans" cxnId="{B6F74326-2DB0-4D06-8727-F7CBB37E1D26}">
      <dgm:prSet/>
      <dgm:spPr/>
      <dgm:t>
        <a:bodyPr/>
        <a:lstStyle/>
        <a:p>
          <a:endParaRPr lang="en-SG"/>
        </a:p>
      </dgm:t>
    </dgm:pt>
    <dgm:pt modelId="{90EA6109-1302-4378-B61A-6C26D8A83BB1}">
      <dgm:prSet phldrT="[Text]"/>
      <dgm:spPr/>
      <dgm:t>
        <a:bodyPr/>
        <a:lstStyle/>
        <a:p>
          <a:r>
            <a:rPr lang="en-SG" dirty="0" smtClean="0"/>
            <a:t> Agar </a:t>
          </a:r>
          <a:r>
            <a:rPr lang="en-SG" dirty="0" err="1" smtClean="0"/>
            <a:t>pasien</a:t>
          </a:r>
          <a:r>
            <a:rPr lang="en-SG" dirty="0" smtClean="0"/>
            <a:t> </a:t>
          </a:r>
          <a:r>
            <a:rPr lang="en-SG" dirty="0" err="1" smtClean="0"/>
            <a:t>bersedia</a:t>
          </a:r>
          <a:r>
            <a:rPr lang="en-SG" dirty="0" smtClean="0"/>
            <a:t> </a:t>
          </a:r>
          <a:r>
            <a:rPr lang="en-SG" dirty="0" err="1" smtClean="0"/>
            <a:t>mengikuti</a:t>
          </a:r>
          <a:r>
            <a:rPr lang="en-SG" dirty="0" smtClean="0"/>
            <a:t> </a:t>
          </a:r>
          <a:r>
            <a:rPr lang="en-SG" dirty="0" err="1" smtClean="0"/>
            <a:t>pengobatan</a:t>
          </a:r>
          <a:r>
            <a:rPr lang="en-SG" dirty="0" smtClean="0"/>
            <a:t> </a:t>
          </a:r>
          <a:r>
            <a:rPr lang="en-SG" dirty="0" err="1" smtClean="0"/>
            <a:t>lebih</a:t>
          </a:r>
          <a:r>
            <a:rPr lang="en-SG" dirty="0" smtClean="0"/>
            <a:t> </a:t>
          </a:r>
          <a:r>
            <a:rPr lang="en-SG" dirty="0" err="1" smtClean="0"/>
            <a:t>lanjut</a:t>
          </a:r>
          <a:endParaRPr lang="en-SG" dirty="0"/>
        </a:p>
      </dgm:t>
    </dgm:pt>
    <dgm:pt modelId="{9F941134-B804-4F85-9929-2E26254F3203}" type="parTrans" cxnId="{920EDF1D-6350-4D54-BD48-FF1DFB652DDB}">
      <dgm:prSet/>
      <dgm:spPr/>
      <dgm:t>
        <a:bodyPr/>
        <a:lstStyle/>
        <a:p>
          <a:endParaRPr lang="en-SG"/>
        </a:p>
      </dgm:t>
    </dgm:pt>
    <dgm:pt modelId="{767762EC-4129-41A7-94AB-D1637B877FED}" type="sibTrans" cxnId="{920EDF1D-6350-4D54-BD48-FF1DFB652DDB}">
      <dgm:prSet/>
      <dgm:spPr/>
      <dgm:t>
        <a:bodyPr/>
        <a:lstStyle/>
        <a:p>
          <a:endParaRPr lang="en-SG"/>
        </a:p>
      </dgm:t>
    </dgm:pt>
    <dgm:pt modelId="{F94E2C83-20BE-4461-9F86-0EFA702D02E1}">
      <dgm:prSet phldrT="[Text]"/>
      <dgm:spPr/>
      <dgm:t>
        <a:bodyPr/>
        <a:lstStyle/>
        <a:p>
          <a:r>
            <a:rPr lang="en-SG" dirty="0" smtClean="0"/>
            <a:t>SAAT TERAPI - SELESAI</a:t>
          </a:r>
          <a:endParaRPr lang="en-SG" dirty="0"/>
        </a:p>
      </dgm:t>
    </dgm:pt>
    <dgm:pt modelId="{AB1883A4-40E5-4874-8A80-D7DCC28EB0FB}" type="parTrans" cxnId="{38C7EC03-B46B-405A-A922-7C14B004F82F}">
      <dgm:prSet/>
      <dgm:spPr/>
      <dgm:t>
        <a:bodyPr/>
        <a:lstStyle/>
        <a:p>
          <a:endParaRPr lang="en-SG"/>
        </a:p>
      </dgm:t>
    </dgm:pt>
    <dgm:pt modelId="{2EA0D2AC-B608-428B-8C6D-62E914F80BB4}" type="sibTrans" cxnId="{38C7EC03-B46B-405A-A922-7C14B004F82F}">
      <dgm:prSet/>
      <dgm:spPr/>
      <dgm:t>
        <a:bodyPr/>
        <a:lstStyle/>
        <a:p>
          <a:endParaRPr lang="en-SG"/>
        </a:p>
      </dgm:t>
    </dgm:pt>
    <dgm:pt modelId="{D350926A-FEBD-4ECC-8D59-9EFEECFBCE78}">
      <dgm:prSet phldrT="[Text]"/>
      <dgm:spPr/>
      <dgm:t>
        <a:bodyPr/>
        <a:lstStyle/>
        <a:p>
          <a:r>
            <a:rPr lang="en-SG" dirty="0" smtClean="0"/>
            <a:t>Agar </a:t>
          </a:r>
          <a:r>
            <a:rPr lang="en-SG" dirty="0" err="1" smtClean="0"/>
            <a:t>pasien</a:t>
          </a:r>
          <a:r>
            <a:rPr lang="en-SG" dirty="0" smtClean="0"/>
            <a:t> </a:t>
          </a:r>
          <a:r>
            <a:rPr lang="en-SG" dirty="0" err="1" smtClean="0"/>
            <a:t>dapat</a:t>
          </a:r>
          <a:r>
            <a:rPr lang="en-SG" dirty="0" smtClean="0"/>
            <a:t> </a:t>
          </a:r>
          <a:r>
            <a:rPr lang="en-SG" dirty="0" err="1" smtClean="0"/>
            <a:t>menyelesaikan</a:t>
          </a:r>
          <a:r>
            <a:rPr lang="en-SG" dirty="0" smtClean="0"/>
            <a:t> </a:t>
          </a:r>
          <a:r>
            <a:rPr lang="en-SG" dirty="0" err="1" smtClean="0"/>
            <a:t>terapi</a:t>
          </a:r>
          <a:r>
            <a:rPr lang="en-SG" dirty="0" smtClean="0"/>
            <a:t> </a:t>
          </a:r>
          <a:r>
            <a:rPr lang="en-SG" dirty="0" err="1" smtClean="0"/>
            <a:t>dengan</a:t>
          </a:r>
          <a:r>
            <a:rPr lang="en-SG" dirty="0" smtClean="0"/>
            <a:t> </a:t>
          </a:r>
          <a:r>
            <a:rPr lang="en-SG" dirty="0" err="1" smtClean="0"/>
            <a:t>baik</a:t>
          </a:r>
          <a:endParaRPr lang="en-SG" dirty="0"/>
        </a:p>
      </dgm:t>
    </dgm:pt>
    <dgm:pt modelId="{EF5E9ADF-6438-45A3-BAA8-6D552314A823}" type="parTrans" cxnId="{222816AF-18DE-47A4-B831-A386A907F9CA}">
      <dgm:prSet/>
      <dgm:spPr/>
      <dgm:t>
        <a:bodyPr/>
        <a:lstStyle/>
        <a:p>
          <a:endParaRPr lang="en-SG"/>
        </a:p>
      </dgm:t>
    </dgm:pt>
    <dgm:pt modelId="{B514D6F3-FFE3-4C04-9CAC-88D19D1A349D}" type="sibTrans" cxnId="{222816AF-18DE-47A4-B831-A386A907F9CA}">
      <dgm:prSet/>
      <dgm:spPr/>
      <dgm:t>
        <a:bodyPr/>
        <a:lstStyle/>
        <a:p>
          <a:endParaRPr lang="en-SG"/>
        </a:p>
      </dgm:t>
    </dgm:pt>
    <dgm:pt modelId="{CF1FDD9D-C0C7-452B-BDB9-41682DB32F10}">
      <dgm:prSet phldrT="[Text]"/>
      <dgm:spPr/>
      <dgm:t>
        <a:bodyPr/>
        <a:lstStyle/>
        <a:p>
          <a:r>
            <a:rPr lang="en-SG" dirty="0" err="1" smtClean="0"/>
            <a:t>Teknik</a:t>
          </a:r>
          <a:r>
            <a:rPr lang="en-SG" dirty="0" smtClean="0"/>
            <a:t> : </a:t>
          </a:r>
          <a:r>
            <a:rPr lang="en-SG" dirty="0" err="1" smtClean="0"/>
            <a:t>ventilasi</a:t>
          </a:r>
          <a:r>
            <a:rPr lang="en-SG" dirty="0" smtClean="0"/>
            <a:t>, </a:t>
          </a:r>
          <a:r>
            <a:rPr lang="en-SG" dirty="0" err="1" smtClean="0"/>
            <a:t>sugesti</a:t>
          </a:r>
          <a:r>
            <a:rPr lang="en-SG" dirty="0" smtClean="0"/>
            <a:t>, </a:t>
          </a:r>
          <a:r>
            <a:rPr lang="en-SG" dirty="0" err="1" smtClean="0"/>
            <a:t>persuasi</a:t>
          </a:r>
          <a:r>
            <a:rPr lang="en-SG" dirty="0" smtClean="0"/>
            <a:t>, reassurance</a:t>
          </a:r>
          <a:endParaRPr lang="en-SG" dirty="0"/>
        </a:p>
      </dgm:t>
    </dgm:pt>
    <dgm:pt modelId="{1B93BC99-C1CE-4F3E-96B2-EE36BA9E445A}" type="parTrans" cxnId="{2EE1C5F3-B459-4216-BDF2-5CA835E8D220}">
      <dgm:prSet/>
      <dgm:spPr/>
    </dgm:pt>
    <dgm:pt modelId="{1CA3CE61-6D50-4ABE-8ED8-5762F4744B75}" type="sibTrans" cxnId="{2EE1C5F3-B459-4216-BDF2-5CA835E8D220}">
      <dgm:prSet/>
      <dgm:spPr/>
    </dgm:pt>
    <dgm:pt modelId="{D7697318-DFFE-4005-AA0A-BBD8C380806B}">
      <dgm:prSet phldrT="[Text]"/>
      <dgm:spPr/>
      <dgm:t>
        <a:bodyPr/>
        <a:lstStyle/>
        <a:p>
          <a:r>
            <a:rPr lang="en-SG" dirty="0" err="1" smtClean="0"/>
            <a:t>Teknik</a:t>
          </a:r>
          <a:r>
            <a:rPr lang="en-SG" dirty="0" smtClean="0"/>
            <a:t> : </a:t>
          </a:r>
          <a:r>
            <a:rPr lang="en-SG" dirty="0" err="1" smtClean="0"/>
            <a:t>bimbingan</a:t>
          </a:r>
          <a:r>
            <a:rPr lang="en-SG" dirty="0" smtClean="0"/>
            <a:t> </a:t>
          </a:r>
          <a:r>
            <a:rPr lang="en-SG" dirty="0" err="1" smtClean="0"/>
            <a:t>dan</a:t>
          </a:r>
          <a:r>
            <a:rPr lang="en-SG" dirty="0" smtClean="0"/>
            <a:t> </a:t>
          </a:r>
          <a:r>
            <a:rPr lang="en-SG" dirty="0" err="1" smtClean="0"/>
            <a:t>konseling</a:t>
          </a:r>
          <a:endParaRPr lang="en-SG" dirty="0"/>
        </a:p>
      </dgm:t>
    </dgm:pt>
    <dgm:pt modelId="{5AC6D5B0-B3C1-48B3-8A94-89BE1CCE42B7}" type="parTrans" cxnId="{1E60C5F8-29E6-4800-B7D2-970E23D8E512}">
      <dgm:prSet/>
      <dgm:spPr/>
    </dgm:pt>
    <dgm:pt modelId="{BFBEAFF4-D9BB-464D-ACE9-9DC35E3C8976}" type="sibTrans" cxnId="{1E60C5F8-29E6-4800-B7D2-970E23D8E512}">
      <dgm:prSet/>
      <dgm:spPr/>
    </dgm:pt>
    <dgm:pt modelId="{0CFE4C99-C2CB-417F-B0AF-C5DBDC857A45}" type="pres">
      <dgm:prSet presAssocID="{84114EE7-A3B1-4BE0-8DF9-F6FB95FC8029}" presName="linear" presStyleCnt="0">
        <dgm:presLayoutVars>
          <dgm:animLvl val="lvl"/>
          <dgm:resizeHandles val="exact"/>
        </dgm:presLayoutVars>
      </dgm:prSet>
      <dgm:spPr/>
    </dgm:pt>
    <dgm:pt modelId="{D7DCB682-4EA1-4A05-BFFA-32F9C0167A47}" type="pres">
      <dgm:prSet presAssocID="{AA11911D-BC97-4A40-8D86-6DC7A0DFE99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A46A062-2CF1-4214-86FE-BF821E3BA445}" type="pres">
      <dgm:prSet presAssocID="{AA11911D-BC97-4A40-8D86-6DC7A0DFE99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F6515411-B205-4ABB-B572-F6C6C29A2A4F}" type="pres">
      <dgm:prSet presAssocID="{F94E2C83-20BE-4461-9F86-0EFA702D02E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EE5BC8D-810F-4CAF-A09C-E196ACF9925B}" type="pres">
      <dgm:prSet presAssocID="{F94E2C83-20BE-4461-9F86-0EFA702D02E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22816AF-18DE-47A4-B831-A386A907F9CA}" srcId="{F94E2C83-20BE-4461-9F86-0EFA702D02E1}" destId="{D350926A-FEBD-4ECC-8D59-9EFEECFBCE78}" srcOrd="0" destOrd="0" parTransId="{EF5E9ADF-6438-45A3-BAA8-6D552314A823}" sibTransId="{B514D6F3-FFE3-4C04-9CAC-88D19D1A349D}"/>
    <dgm:cxn modelId="{920EDF1D-6350-4D54-BD48-FF1DFB652DDB}" srcId="{AA11911D-BC97-4A40-8D86-6DC7A0DFE991}" destId="{90EA6109-1302-4378-B61A-6C26D8A83BB1}" srcOrd="0" destOrd="0" parTransId="{9F941134-B804-4F85-9929-2E26254F3203}" sibTransId="{767762EC-4129-41A7-94AB-D1637B877FED}"/>
    <dgm:cxn modelId="{69F0DB3A-C372-481D-A582-48BA6FF71BD8}" type="presOf" srcId="{F94E2C83-20BE-4461-9F86-0EFA702D02E1}" destId="{F6515411-B205-4ABB-B572-F6C6C29A2A4F}" srcOrd="0" destOrd="0" presId="urn:microsoft.com/office/officeart/2005/8/layout/vList2"/>
    <dgm:cxn modelId="{1E60C5F8-29E6-4800-B7D2-970E23D8E512}" srcId="{F94E2C83-20BE-4461-9F86-0EFA702D02E1}" destId="{D7697318-DFFE-4005-AA0A-BBD8C380806B}" srcOrd="1" destOrd="0" parTransId="{5AC6D5B0-B3C1-48B3-8A94-89BE1CCE42B7}" sibTransId="{BFBEAFF4-D9BB-464D-ACE9-9DC35E3C8976}"/>
    <dgm:cxn modelId="{29050D0C-65E4-450E-B4F6-8502D8BA7494}" type="presOf" srcId="{D350926A-FEBD-4ECC-8D59-9EFEECFBCE78}" destId="{3EE5BC8D-810F-4CAF-A09C-E196ACF9925B}" srcOrd="0" destOrd="0" presId="urn:microsoft.com/office/officeart/2005/8/layout/vList2"/>
    <dgm:cxn modelId="{2EE1C5F3-B459-4216-BDF2-5CA835E8D220}" srcId="{AA11911D-BC97-4A40-8D86-6DC7A0DFE991}" destId="{CF1FDD9D-C0C7-452B-BDB9-41682DB32F10}" srcOrd="1" destOrd="0" parTransId="{1B93BC99-C1CE-4F3E-96B2-EE36BA9E445A}" sibTransId="{1CA3CE61-6D50-4ABE-8ED8-5762F4744B75}"/>
    <dgm:cxn modelId="{D5E947E2-95C0-489A-B0DA-33749AE38D92}" type="presOf" srcId="{84114EE7-A3B1-4BE0-8DF9-F6FB95FC8029}" destId="{0CFE4C99-C2CB-417F-B0AF-C5DBDC857A45}" srcOrd="0" destOrd="0" presId="urn:microsoft.com/office/officeart/2005/8/layout/vList2"/>
    <dgm:cxn modelId="{1B0236CB-7897-4E35-BC09-59C671E11BD8}" type="presOf" srcId="{AA11911D-BC97-4A40-8D86-6DC7A0DFE991}" destId="{D7DCB682-4EA1-4A05-BFFA-32F9C0167A47}" srcOrd="0" destOrd="0" presId="urn:microsoft.com/office/officeart/2005/8/layout/vList2"/>
    <dgm:cxn modelId="{60D60494-02A1-4E54-A6AC-DFD4946D479C}" type="presOf" srcId="{D7697318-DFFE-4005-AA0A-BBD8C380806B}" destId="{3EE5BC8D-810F-4CAF-A09C-E196ACF9925B}" srcOrd="0" destOrd="1" presId="urn:microsoft.com/office/officeart/2005/8/layout/vList2"/>
    <dgm:cxn modelId="{38C7EC03-B46B-405A-A922-7C14B004F82F}" srcId="{84114EE7-A3B1-4BE0-8DF9-F6FB95FC8029}" destId="{F94E2C83-20BE-4461-9F86-0EFA702D02E1}" srcOrd="1" destOrd="0" parTransId="{AB1883A4-40E5-4874-8A80-D7DCC28EB0FB}" sibTransId="{2EA0D2AC-B608-428B-8C6D-62E914F80BB4}"/>
    <dgm:cxn modelId="{191E5DF0-B689-4C72-860B-EF7B9F97DE29}" type="presOf" srcId="{CF1FDD9D-C0C7-452B-BDB9-41682DB32F10}" destId="{0A46A062-2CF1-4214-86FE-BF821E3BA445}" srcOrd="0" destOrd="1" presId="urn:microsoft.com/office/officeart/2005/8/layout/vList2"/>
    <dgm:cxn modelId="{B6F74326-2DB0-4D06-8727-F7CBB37E1D26}" srcId="{84114EE7-A3B1-4BE0-8DF9-F6FB95FC8029}" destId="{AA11911D-BC97-4A40-8D86-6DC7A0DFE991}" srcOrd="0" destOrd="0" parTransId="{C4629A79-8B2D-4179-956D-D6B3541021C8}" sibTransId="{7EC5024E-6430-4AF9-94E5-87242495ED10}"/>
    <dgm:cxn modelId="{BC05FEE5-3FDF-48BC-A600-C4BB4679E6FB}" type="presOf" srcId="{90EA6109-1302-4378-B61A-6C26D8A83BB1}" destId="{0A46A062-2CF1-4214-86FE-BF821E3BA445}" srcOrd="0" destOrd="0" presId="urn:microsoft.com/office/officeart/2005/8/layout/vList2"/>
    <dgm:cxn modelId="{937530E6-5798-4266-8E51-238DDD0EA6FA}" type="presParOf" srcId="{0CFE4C99-C2CB-417F-B0AF-C5DBDC857A45}" destId="{D7DCB682-4EA1-4A05-BFFA-32F9C0167A47}" srcOrd="0" destOrd="0" presId="urn:microsoft.com/office/officeart/2005/8/layout/vList2"/>
    <dgm:cxn modelId="{FB060BD7-358E-4A12-8E6A-84C8A25F5D64}" type="presParOf" srcId="{0CFE4C99-C2CB-417F-B0AF-C5DBDC857A45}" destId="{0A46A062-2CF1-4214-86FE-BF821E3BA445}" srcOrd="1" destOrd="0" presId="urn:microsoft.com/office/officeart/2005/8/layout/vList2"/>
    <dgm:cxn modelId="{C4003925-1784-43C2-BD14-2FAC17A5F5A2}" type="presParOf" srcId="{0CFE4C99-C2CB-417F-B0AF-C5DBDC857A45}" destId="{F6515411-B205-4ABB-B572-F6C6C29A2A4F}" srcOrd="2" destOrd="0" presId="urn:microsoft.com/office/officeart/2005/8/layout/vList2"/>
    <dgm:cxn modelId="{F66C1EA2-C67A-4A22-B20B-04B22E57625E}" type="presParOf" srcId="{0CFE4C99-C2CB-417F-B0AF-C5DBDC857A45}" destId="{3EE5BC8D-810F-4CAF-A09C-E196ACF9925B}" srcOrd="3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8643ABB-5607-4428-9E7E-90912FBC04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33B7161F-4877-461E-85BF-B7F19525554F}">
      <dgm:prSet phldrT="[Text]"/>
      <dgm:spPr/>
      <dgm:t>
        <a:bodyPr/>
        <a:lstStyle/>
        <a:p>
          <a:r>
            <a:rPr lang="en-SG" dirty="0" err="1" smtClean="0"/>
            <a:t>Kaliakbarova</a:t>
          </a:r>
          <a:r>
            <a:rPr lang="en-SG" dirty="0" smtClean="0"/>
            <a:t> et al., 2013 Kazakhstan</a:t>
          </a:r>
          <a:endParaRPr lang="en-SG" dirty="0"/>
        </a:p>
      </dgm:t>
    </dgm:pt>
    <dgm:pt modelId="{5ADBDAC5-4325-4E57-A087-8CD84F256291}" type="parTrans" cxnId="{BB4C47AC-7E45-45AD-A85C-853DB43656BA}">
      <dgm:prSet/>
      <dgm:spPr/>
      <dgm:t>
        <a:bodyPr/>
        <a:lstStyle/>
        <a:p>
          <a:endParaRPr lang="en-SG"/>
        </a:p>
      </dgm:t>
    </dgm:pt>
    <dgm:pt modelId="{9B9BA75E-D172-4169-8003-CDD19F788814}" type="sibTrans" cxnId="{BB4C47AC-7E45-45AD-A85C-853DB43656BA}">
      <dgm:prSet/>
      <dgm:spPr/>
      <dgm:t>
        <a:bodyPr/>
        <a:lstStyle/>
        <a:p>
          <a:endParaRPr lang="en-SG"/>
        </a:p>
      </dgm:t>
    </dgm:pt>
    <dgm:pt modelId="{2CBC1FED-474B-433A-AC47-8CA77815093B}">
      <dgm:prSet phldrT="[Text]"/>
      <dgm:spPr/>
      <dgm:t>
        <a:bodyPr/>
        <a:lstStyle/>
        <a:p>
          <a:r>
            <a:rPr lang="en-SG" dirty="0" smtClean="0"/>
            <a:t>Program </a:t>
          </a:r>
          <a:r>
            <a:rPr lang="en-SG" dirty="0" err="1" smtClean="0"/>
            <a:t>pendampingan</a:t>
          </a:r>
          <a:r>
            <a:rPr lang="en-SG" dirty="0" smtClean="0"/>
            <a:t> </a:t>
          </a:r>
          <a:r>
            <a:rPr lang="en-SG" dirty="0" err="1" smtClean="0"/>
            <a:t>psikososial</a:t>
          </a:r>
          <a:r>
            <a:rPr lang="en-SG" dirty="0" smtClean="0"/>
            <a:t>  </a:t>
          </a:r>
          <a:r>
            <a:rPr lang="en-SG" dirty="0" err="1" smtClean="0"/>
            <a:t>berhasil</a:t>
          </a:r>
          <a:r>
            <a:rPr lang="en-SG" dirty="0" smtClean="0"/>
            <a:t> </a:t>
          </a:r>
          <a:r>
            <a:rPr lang="en-SG" dirty="0" err="1" smtClean="0"/>
            <a:t>menurunkan</a:t>
          </a:r>
          <a:r>
            <a:rPr lang="en-SG" dirty="0" smtClean="0"/>
            <a:t> </a:t>
          </a:r>
          <a:r>
            <a:rPr lang="en-SG" dirty="0" err="1" smtClean="0"/>
            <a:t>angka</a:t>
          </a:r>
          <a:r>
            <a:rPr lang="en-SG" dirty="0" smtClean="0"/>
            <a:t> </a:t>
          </a:r>
          <a:r>
            <a:rPr lang="en-SG" dirty="0" err="1" smtClean="0"/>
            <a:t>kegagalan</a:t>
          </a:r>
          <a:r>
            <a:rPr lang="en-SG" dirty="0" smtClean="0"/>
            <a:t> </a:t>
          </a:r>
          <a:r>
            <a:rPr lang="en-SG" dirty="0" err="1" smtClean="0"/>
            <a:t>terapi</a:t>
          </a:r>
          <a:r>
            <a:rPr lang="en-SG" dirty="0" smtClean="0"/>
            <a:t> (default rate)</a:t>
          </a:r>
          <a:endParaRPr lang="en-SG" dirty="0"/>
        </a:p>
      </dgm:t>
    </dgm:pt>
    <dgm:pt modelId="{B4415285-5330-4094-B3E1-0F7BD6109244}" type="parTrans" cxnId="{636C6B27-4AE1-412B-B5DB-B350BCE7C9FF}">
      <dgm:prSet/>
      <dgm:spPr/>
      <dgm:t>
        <a:bodyPr/>
        <a:lstStyle/>
        <a:p>
          <a:endParaRPr lang="en-SG"/>
        </a:p>
      </dgm:t>
    </dgm:pt>
    <dgm:pt modelId="{6F41AA86-3E77-48F4-BA03-6CA296E3B9B4}" type="sibTrans" cxnId="{636C6B27-4AE1-412B-B5DB-B350BCE7C9FF}">
      <dgm:prSet/>
      <dgm:spPr/>
      <dgm:t>
        <a:bodyPr/>
        <a:lstStyle/>
        <a:p>
          <a:endParaRPr lang="en-SG"/>
        </a:p>
      </dgm:t>
    </dgm:pt>
    <dgm:pt modelId="{B1E1CFF0-F1FF-4413-9642-B1E5A8E3AEEB}">
      <dgm:prSet phldrT="[Text]"/>
      <dgm:spPr/>
      <dgm:t>
        <a:bodyPr/>
        <a:lstStyle/>
        <a:p>
          <a:r>
            <a:rPr lang="en-SG" dirty="0" err="1" smtClean="0"/>
            <a:t>Baral</a:t>
          </a:r>
          <a:r>
            <a:rPr lang="en-SG" dirty="0" smtClean="0"/>
            <a:t> et al., 2014 Nepal</a:t>
          </a:r>
          <a:endParaRPr lang="en-SG" dirty="0"/>
        </a:p>
      </dgm:t>
    </dgm:pt>
    <dgm:pt modelId="{5A56EEEB-F7B0-4153-996D-C9A7FD7B1FDC}" type="parTrans" cxnId="{7122F7E9-5F01-4841-BC5B-CBA6ADDFF9E1}">
      <dgm:prSet/>
      <dgm:spPr/>
      <dgm:t>
        <a:bodyPr/>
        <a:lstStyle/>
        <a:p>
          <a:endParaRPr lang="en-SG"/>
        </a:p>
      </dgm:t>
    </dgm:pt>
    <dgm:pt modelId="{FE1EFD22-5C46-4BF4-8A88-E043AB345492}" type="sibTrans" cxnId="{7122F7E9-5F01-4841-BC5B-CBA6ADDFF9E1}">
      <dgm:prSet/>
      <dgm:spPr/>
      <dgm:t>
        <a:bodyPr/>
        <a:lstStyle/>
        <a:p>
          <a:endParaRPr lang="en-SG"/>
        </a:p>
      </dgm:t>
    </dgm:pt>
    <dgm:pt modelId="{5AD00860-A811-443B-AFA5-316DB3E83CCD}">
      <dgm:prSet phldrT="[Text]"/>
      <dgm:spPr/>
      <dgm:t>
        <a:bodyPr/>
        <a:lstStyle/>
        <a:p>
          <a:r>
            <a:rPr lang="en-SG" dirty="0" err="1" smtClean="0"/>
            <a:t>Pemberian</a:t>
          </a:r>
          <a:r>
            <a:rPr lang="en-SG" dirty="0" smtClean="0"/>
            <a:t> </a:t>
          </a:r>
          <a:r>
            <a:rPr lang="en-SG" dirty="0" err="1" smtClean="0"/>
            <a:t>konseling</a:t>
          </a:r>
          <a:r>
            <a:rPr lang="en-SG" dirty="0" smtClean="0"/>
            <a:t> </a:t>
          </a:r>
          <a:r>
            <a:rPr lang="en-SG" dirty="0" err="1" smtClean="0"/>
            <a:t>dan</a:t>
          </a:r>
          <a:r>
            <a:rPr lang="en-SG" dirty="0" smtClean="0"/>
            <a:t> financial support </a:t>
          </a:r>
          <a:r>
            <a:rPr lang="en-SG" dirty="0" err="1" smtClean="0"/>
            <a:t>meningkatkan</a:t>
          </a:r>
          <a:r>
            <a:rPr lang="en-SG" dirty="0" smtClean="0"/>
            <a:t> </a:t>
          </a:r>
          <a:r>
            <a:rPr lang="en-SG" dirty="0" err="1" smtClean="0"/>
            <a:t>angka</a:t>
          </a:r>
          <a:r>
            <a:rPr lang="en-SG" dirty="0" smtClean="0"/>
            <a:t> </a:t>
          </a:r>
          <a:r>
            <a:rPr lang="en-SG" dirty="0" err="1" smtClean="0"/>
            <a:t>kesembuhan</a:t>
          </a:r>
          <a:r>
            <a:rPr lang="en-SG" dirty="0" smtClean="0"/>
            <a:t> (cure rate)</a:t>
          </a:r>
          <a:endParaRPr lang="en-SG" dirty="0"/>
        </a:p>
      </dgm:t>
    </dgm:pt>
    <dgm:pt modelId="{0AB7DD8F-058D-4F59-B8E4-A079A493FD6B}" type="parTrans" cxnId="{322905D8-D0D3-4B34-A40D-766CE908704A}">
      <dgm:prSet/>
      <dgm:spPr/>
      <dgm:t>
        <a:bodyPr/>
        <a:lstStyle/>
        <a:p>
          <a:endParaRPr lang="en-SG"/>
        </a:p>
      </dgm:t>
    </dgm:pt>
    <dgm:pt modelId="{EB2ABD74-E901-4562-8C1E-856FEE67CEAF}" type="sibTrans" cxnId="{322905D8-D0D3-4B34-A40D-766CE908704A}">
      <dgm:prSet/>
      <dgm:spPr/>
      <dgm:t>
        <a:bodyPr/>
        <a:lstStyle/>
        <a:p>
          <a:endParaRPr lang="en-SG"/>
        </a:p>
      </dgm:t>
    </dgm:pt>
    <dgm:pt modelId="{09F91227-03EA-4737-B9C5-75BF73B98AA5}" type="pres">
      <dgm:prSet presAssocID="{C8643ABB-5607-4428-9E7E-90912FBC04ED}" presName="linear" presStyleCnt="0">
        <dgm:presLayoutVars>
          <dgm:animLvl val="lvl"/>
          <dgm:resizeHandles val="exact"/>
        </dgm:presLayoutVars>
      </dgm:prSet>
      <dgm:spPr/>
    </dgm:pt>
    <dgm:pt modelId="{7B256177-672F-44A5-AEEE-3C51E400C136}" type="pres">
      <dgm:prSet presAssocID="{33B7161F-4877-461E-85BF-B7F19525554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5BF05BF3-FC05-444B-A1F9-46C3A70C08C8}" type="pres">
      <dgm:prSet presAssocID="{33B7161F-4877-461E-85BF-B7F19525554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SG"/>
        </a:p>
      </dgm:t>
    </dgm:pt>
    <dgm:pt modelId="{70698433-7190-453E-A12C-22B271A41C91}" type="pres">
      <dgm:prSet presAssocID="{B1E1CFF0-F1FF-4413-9642-B1E5A8E3AEE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AC1D273-0C62-43CD-A637-8A0F201E643A}" type="pres">
      <dgm:prSet presAssocID="{B1E1CFF0-F1FF-4413-9642-B1E5A8E3AEEB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B4C47AC-7E45-45AD-A85C-853DB43656BA}" srcId="{C8643ABB-5607-4428-9E7E-90912FBC04ED}" destId="{33B7161F-4877-461E-85BF-B7F19525554F}" srcOrd="0" destOrd="0" parTransId="{5ADBDAC5-4325-4E57-A087-8CD84F256291}" sibTransId="{9B9BA75E-D172-4169-8003-CDD19F788814}"/>
    <dgm:cxn modelId="{636C6B27-4AE1-412B-B5DB-B350BCE7C9FF}" srcId="{33B7161F-4877-461E-85BF-B7F19525554F}" destId="{2CBC1FED-474B-433A-AC47-8CA77815093B}" srcOrd="0" destOrd="0" parTransId="{B4415285-5330-4094-B3E1-0F7BD6109244}" sibTransId="{6F41AA86-3E77-48F4-BA03-6CA296E3B9B4}"/>
    <dgm:cxn modelId="{7122F7E9-5F01-4841-BC5B-CBA6ADDFF9E1}" srcId="{C8643ABB-5607-4428-9E7E-90912FBC04ED}" destId="{B1E1CFF0-F1FF-4413-9642-B1E5A8E3AEEB}" srcOrd="1" destOrd="0" parTransId="{5A56EEEB-F7B0-4153-996D-C9A7FD7B1FDC}" sibTransId="{FE1EFD22-5C46-4BF4-8A88-E043AB345492}"/>
    <dgm:cxn modelId="{82E70458-5CB8-4222-B38B-01D556BF518A}" type="presOf" srcId="{5AD00860-A811-443B-AFA5-316DB3E83CCD}" destId="{AAC1D273-0C62-43CD-A637-8A0F201E643A}" srcOrd="0" destOrd="0" presId="urn:microsoft.com/office/officeart/2005/8/layout/vList2"/>
    <dgm:cxn modelId="{6E2A8F32-C6CF-451D-8185-91E59B111319}" type="presOf" srcId="{B1E1CFF0-F1FF-4413-9642-B1E5A8E3AEEB}" destId="{70698433-7190-453E-A12C-22B271A41C91}" srcOrd="0" destOrd="0" presId="urn:microsoft.com/office/officeart/2005/8/layout/vList2"/>
    <dgm:cxn modelId="{25D9A260-E526-4288-9548-D836BA79F4D4}" type="presOf" srcId="{2CBC1FED-474B-433A-AC47-8CA77815093B}" destId="{5BF05BF3-FC05-444B-A1F9-46C3A70C08C8}" srcOrd="0" destOrd="0" presId="urn:microsoft.com/office/officeart/2005/8/layout/vList2"/>
    <dgm:cxn modelId="{778D0A0B-F50C-45BE-A60B-C0F6AE402360}" type="presOf" srcId="{C8643ABB-5607-4428-9E7E-90912FBC04ED}" destId="{09F91227-03EA-4737-B9C5-75BF73B98AA5}" srcOrd="0" destOrd="0" presId="urn:microsoft.com/office/officeart/2005/8/layout/vList2"/>
    <dgm:cxn modelId="{4F7CFA9C-4FA3-43D7-898A-BCFCF0CEED4C}" type="presOf" srcId="{33B7161F-4877-461E-85BF-B7F19525554F}" destId="{7B256177-672F-44A5-AEEE-3C51E400C136}" srcOrd="0" destOrd="0" presId="urn:microsoft.com/office/officeart/2005/8/layout/vList2"/>
    <dgm:cxn modelId="{322905D8-D0D3-4B34-A40D-766CE908704A}" srcId="{B1E1CFF0-F1FF-4413-9642-B1E5A8E3AEEB}" destId="{5AD00860-A811-443B-AFA5-316DB3E83CCD}" srcOrd="0" destOrd="0" parTransId="{0AB7DD8F-058D-4F59-B8E4-A079A493FD6B}" sibTransId="{EB2ABD74-E901-4562-8C1E-856FEE67CEAF}"/>
    <dgm:cxn modelId="{AF184F09-D8C8-42E4-AB5B-A513A5E6C9FE}" type="presParOf" srcId="{09F91227-03EA-4737-B9C5-75BF73B98AA5}" destId="{7B256177-672F-44A5-AEEE-3C51E400C136}" srcOrd="0" destOrd="0" presId="urn:microsoft.com/office/officeart/2005/8/layout/vList2"/>
    <dgm:cxn modelId="{7F506E79-645A-44D9-B783-005A84EA2709}" type="presParOf" srcId="{09F91227-03EA-4737-B9C5-75BF73B98AA5}" destId="{5BF05BF3-FC05-444B-A1F9-46C3A70C08C8}" srcOrd="1" destOrd="0" presId="urn:microsoft.com/office/officeart/2005/8/layout/vList2"/>
    <dgm:cxn modelId="{840B08D5-C125-4B7B-ACF0-1A36FDA4B321}" type="presParOf" srcId="{09F91227-03EA-4737-B9C5-75BF73B98AA5}" destId="{70698433-7190-453E-A12C-22B271A41C91}" srcOrd="2" destOrd="0" presId="urn:microsoft.com/office/officeart/2005/8/layout/vList2"/>
    <dgm:cxn modelId="{E9164C57-137A-49EB-A711-3E62109FF55C}" type="presParOf" srcId="{09F91227-03EA-4737-B9C5-75BF73B98AA5}" destId="{AAC1D273-0C62-43CD-A637-8A0F201E643A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F9AA25-5C7C-4959-8EAA-BF11E2795083}" type="datetimeFigureOut">
              <a:rPr lang="en-US" smtClean="0"/>
              <a:t>3/13/2018</a:t>
            </a:fld>
            <a:endParaRPr lang="en-SG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A8AC8B-A095-475C-8B32-802BDE39746B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9AA25-5C7C-4959-8EAA-BF11E2795083}" type="datetimeFigureOut">
              <a:rPr lang="en-US" smtClean="0"/>
              <a:t>3/13/2018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8AC8B-A095-475C-8B32-802BDE39746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6F9AA25-5C7C-4959-8EAA-BF11E2795083}" type="datetimeFigureOut">
              <a:rPr lang="en-US" smtClean="0"/>
              <a:t>3/13/2018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A8AC8B-A095-475C-8B32-802BDE39746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9AA25-5C7C-4959-8EAA-BF11E2795083}" type="datetimeFigureOut">
              <a:rPr lang="en-US" smtClean="0"/>
              <a:t>3/13/2018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8AC8B-A095-475C-8B32-802BDE39746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F9AA25-5C7C-4959-8EAA-BF11E2795083}" type="datetimeFigureOut">
              <a:rPr lang="en-US" smtClean="0"/>
              <a:t>3/13/2018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FA8AC8B-A095-475C-8B32-802BDE39746B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9AA25-5C7C-4959-8EAA-BF11E2795083}" type="datetimeFigureOut">
              <a:rPr lang="en-US" smtClean="0"/>
              <a:t>3/13/2018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8AC8B-A095-475C-8B32-802BDE39746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9AA25-5C7C-4959-8EAA-BF11E2795083}" type="datetimeFigureOut">
              <a:rPr lang="en-US" smtClean="0"/>
              <a:t>3/13/2018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8AC8B-A095-475C-8B32-802BDE39746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9AA25-5C7C-4959-8EAA-BF11E2795083}" type="datetimeFigureOut">
              <a:rPr lang="en-US" smtClean="0"/>
              <a:t>3/13/2018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8AC8B-A095-475C-8B32-802BDE39746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F9AA25-5C7C-4959-8EAA-BF11E2795083}" type="datetimeFigureOut">
              <a:rPr lang="en-US" smtClean="0"/>
              <a:t>3/13/2018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8AC8B-A095-475C-8B32-802BDE39746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9AA25-5C7C-4959-8EAA-BF11E2795083}" type="datetimeFigureOut">
              <a:rPr lang="en-US" smtClean="0"/>
              <a:t>3/13/2018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8AC8B-A095-475C-8B32-802BDE39746B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9AA25-5C7C-4959-8EAA-BF11E2795083}" type="datetimeFigureOut">
              <a:rPr lang="en-US" smtClean="0"/>
              <a:t>3/13/2018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A8AC8B-A095-475C-8B32-802BDE39746B}" type="slidenum">
              <a:rPr lang="en-SG" smtClean="0"/>
              <a:t>‹#›</a:t>
            </a:fld>
            <a:endParaRPr lang="en-SG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6F9AA25-5C7C-4959-8EAA-BF11E2795083}" type="datetimeFigureOut">
              <a:rPr lang="en-US" smtClean="0"/>
              <a:t>3/13/2018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FA8AC8B-A095-475C-8B32-802BDE39746B}" type="slidenum">
              <a:rPr lang="en-SG" smtClean="0"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SG" dirty="0" smtClean="0"/>
              <a:t>PERAN PENDAMPINGAN PSIKOSOSIAL UNTUK MENCEGAH </a:t>
            </a:r>
            <a:r>
              <a:rPr lang="en-SG" i="1" dirty="0" smtClean="0"/>
              <a:t>DROP OUT</a:t>
            </a:r>
            <a:r>
              <a:rPr lang="en-SG" dirty="0" smtClean="0"/>
              <a:t> PASIEN TB RESISTEN OBAT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860" y="4429132"/>
            <a:ext cx="5915044" cy="1281106"/>
          </a:xfrm>
        </p:spPr>
        <p:txBody>
          <a:bodyPr>
            <a:normAutofit/>
          </a:bodyPr>
          <a:lstStyle/>
          <a:p>
            <a:r>
              <a:rPr lang="en-SG" dirty="0" smtClean="0"/>
              <a:t>I.G.B. INDRO NUGROHO</a:t>
            </a:r>
          </a:p>
          <a:p>
            <a:r>
              <a:rPr lang="en-SG" dirty="0" err="1" smtClean="0"/>
              <a:t>Bagian</a:t>
            </a:r>
            <a:r>
              <a:rPr lang="en-SG" dirty="0" smtClean="0"/>
              <a:t> </a:t>
            </a:r>
            <a:r>
              <a:rPr lang="en-SG" dirty="0" err="1" smtClean="0"/>
              <a:t>Psikiatri</a:t>
            </a:r>
            <a:r>
              <a:rPr lang="en-SG" dirty="0" smtClean="0"/>
              <a:t> FK UNS/RSUD Dr. </a:t>
            </a:r>
            <a:r>
              <a:rPr lang="en-SG" dirty="0" err="1" smtClean="0"/>
              <a:t>Moewardi</a:t>
            </a:r>
            <a:r>
              <a:rPr lang="en-SG" dirty="0" smtClean="0"/>
              <a:t> Surakarta </a:t>
            </a:r>
            <a:endParaRPr lang="en-S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dirty="0" smtClean="0"/>
              <a:t>PERAN PSYCHOSOCIAL SUPPORT</a:t>
            </a:r>
            <a:endParaRPr lang="en-S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dirty="0" smtClean="0"/>
              <a:t>PENGARUH PENDAMPINGAN PSIKOSOSIAL</a:t>
            </a:r>
            <a:endParaRPr lang="en-SG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500034" y="1571612"/>
          <a:ext cx="735811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Rectangle 5"/>
          <p:cNvSpPr/>
          <p:nvPr/>
        </p:nvSpPr>
        <p:spPr>
          <a:xfrm>
            <a:off x="1500167" y="2428868"/>
            <a:ext cx="578647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TERIMA KASIH</a:t>
            </a:r>
            <a:endParaRPr 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pPr algn="ctr"/>
            <a:r>
              <a:rPr lang="en-SG" dirty="0" smtClean="0"/>
              <a:t>PENDAHULUAN</a:t>
            </a:r>
            <a:endParaRPr lang="en-S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en-SG" dirty="0" smtClean="0"/>
              <a:t>PSYCHOSOCIAL SUPPORT</a:t>
            </a:r>
            <a:endParaRPr lang="en-S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7239000" cy="5313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dirty="0" smtClean="0"/>
              <a:t>PASIEN TB RESISTEN OBAT </a:t>
            </a:r>
            <a:r>
              <a:rPr lang="en-SG" dirty="0" err="1" smtClean="0"/>
              <a:t>di</a:t>
            </a:r>
            <a:r>
              <a:rPr lang="en-SG" dirty="0" smtClean="0"/>
              <a:t> INDONESIA (2011-2013)</a:t>
            </a:r>
            <a:endParaRPr lang="en-S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00034" y="1643050"/>
            <a:ext cx="757242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 flipH="1">
            <a:off x="5286380" y="621508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 smtClean="0"/>
              <a:t>Susan Van Den Hof et al., 2014</a:t>
            </a:r>
            <a:endParaRPr lang="en-S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PASIEN TB RESISTEN OBAT</a:t>
            </a:r>
            <a:endParaRPr lang="en-S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PSYCHOSOCIAL SUPPORT</a:t>
            </a:r>
            <a:endParaRPr lang="en-S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PSIKOTERAPI SUPORTIF</a:t>
            </a:r>
            <a:endParaRPr lang="en-SG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PSIKOTERAPI SUPORTIF</a:t>
            </a:r>
            <a:endParaRPr lang="en-S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dirty="0" smtClean="0"/>
              <a:t>TAHAPAN PENERIMAAN PENYAKIT (</a:t>
            </a:r>
            <a:r>
              <a:rPr lang="en-SG" dirty="0" err="1" smtClean="0"/>
              <a:t>Kubler</a:t>
            </a:r>
            <a:r>
              <a:rPr lang="en-SG" dirty="0" smtClean="0"/>
              <a:t> Ross, 1969)</a:t>
            </a:r>
            <a:endParaRPr lang="en-S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1321</TotalTime>
  <Words>336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PERAN PENDAMPINGAN PSIKOSOSIAL UNTUK MENCEGAH DROP OUT PASIEN TB RESISTEN OBAT</vt:lpstr>
      <vt:lpstr>PENDAHULUAN</vt:lpstr>
      <vt:lpstr>PSYCHOSOCIAL SUPPORT</vt:lpstr>
      <vt:lpstr>PASIEN TB RESISTEN OBAT di INDONESIA (2011-2013)</vt:lpstr>
      <vt:lpstr>PASIEN TB RESISTEN OBAT</vt:lpstr>
      <vt:lpstr>PSYCHOSOCIAL SUPPORT</vt:lpstr>
      <vt:lpstr>PSIKOTERAPI SUPORTIF</vt:lpstr>
      <vt:lpstr>PSIKOTERAPI SUPORTIF</vt:lpstr>
      <vt:lpstr>TAHAPAN PENERIMAAN PENYAKIT (Kubler Ross, 1969)</vt:lpstr>
      <vt:lpstr>PERAN PSYCHOSOCIAL SUPPORT</vt:lpstr>
      <vt:lpstr>PENGARUH PENDAMPINGAN PSIKOSOSIAL</vt:lpstr>
      <vt:lpstr>Slide 12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 PENDAMPINGAN PSIKOSOSIAL UNTUK MENCEGAH DROP OUT PASIEN TB RESISTEN OBAT</dc:title>
  <dc:creator>eight</dc:creator>
  <cp:lastModifiedBy>eight</cp:lastModifiedBy>
  <cp:revision>1</cp:revision>
  <dcterms:created xsi:type="dcterms:W3CDTF">2018-03-13T06:01:34Z</dcterms:created>
  <dcterms:modified xsi:type="dcterms:W3CDTF">2018-03-14T04:03:04Z</dcterms:modified>
</cp:coreProperties>
</file>